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46:06.170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682 0,'0'0,"0"0,0 0,0 85,0-8,0-69,0 109,0-106,0 202,0-58,0-140,0 258,0-249,0 287,0-281,0 358,0-351,0 391,0-388,-77 463,69-453,-71 459,73-465,-74 675,75-672,-74 465,72-471,-30 557,32-516,-73 541,71-565,-32 563,35-562,-33 493,32-466,-30 334,27-329,-62 292,55-298,15 347,0-396,0 325,0-340,0 278,0-257,0 192,0-213,0 194,0-175,37 147,-31-161,-6-26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49:27.993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1362 1,'0'0,"0"0,0 0,0 0,0 0,0 0,0 0,-82 0,79 0,3 0,0 0,0 0,0 0,-82 0,79 0,3 0,0 0,-82 122,78-116,-37 75,40-77,-39 75,37-73,-37 114,38-113,-38 114,37-114,-78 155,77-154,-36 153,38-152,-78 150,74-148,-34 152,38-155,-39 154,39-154,-38 113,38-115,-79 156,77-154,4 155,0-155,-81 193,77-190,-36 149,37-150,3 154,0-157,-41 156,39-156,-37 112,36-111,-38 114,39-116,-38 116,38-117,2 77,0-78,-41 77,39-77,2 76,0-75,0-5,0 0,-41 122,40-117,1-5,0 0,-41 82,39-79,2-3,0 0,0 122,0-116,0-6,0 0,0 0,0 0,-41 82,40-79,1-3,0 0,0 0,0 0,0 0,0 0,0 0,0 0,-41 81,39-77,2-4,0 0,81 0,-77 0,77 0,-77 0,117 40,-114-37,153-3,-150 0,152 0,-154 0,197 0,-197 0,195 0,-193 0,149 0,-148 0,192 0,-193 0,190 0,-187 0,185 0,-184 0,231 0,-234 0,188-40,-185 37,149 3,-156 0,151-39,-146 36,150 3,-154 0,111-40,-110 37,152 3,-152 0,112 0,-114 0,115 0,-117 0,74 0,-72 0,112 0,-111 0,-8 0,0 0,122 0,-116 0,75 0,-77 0,-4 0,0 0,80 0,-75 0,-5 0,0 0,0 0,0 0,0 0,0 0,80 0,-75 0,-5 0,0 0,0 0,0 0,0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17:00.295"/>
    </inkml:context>
    <inkml:brush xml:id="br0">
      <inkml:brushProperty name="width" value="0.35" units="cm"/>
      <inkml:brushProperty name="height" value="0.35" units="cm"/>
      <inkml:brushProperty name="color" value="#F2D80D"/>
    </inkml:brush>
  </inkml:definitions>
  <inkml:trace contextRef="#ctx0" brushRef="#br0">1235 1319,'0'0,"0"0,0 0,0 0,0 0,0 0,0 0,-81 0,77 0,4 0,0 0,-42-82,41 79,1-79,0 79,0-159,0 154,0-115,0 118,0-155,0 150,81-111,-77 115,77-115,-77 114,77-73,-76 75,102-103,-87 88,98-58,-108 71,108-32,-108 36,98-70,-89 61,99 12,-108 0,111 0,-114 0,113 0,-113 0,75 41,-79-40,79 80,-79-77,79 119,-78-118,79 161,-81-162,39 119,-40-118,-1 158,0-156,0 157,0-158,0 158,0-158,-41 198,40-195,-121 234,116-231,-116 191,116-193,-190 225,180-215,-149 185,159-197,-154 152,150-150,-155 113,160-119,-115 116,112-112,-155 114,156-117,-146 72,136-68,-148 73,160-79,-117 78,116-77,-158 78,158-79,-109 73,102-67,-108 71,114-75,-75 78,79-81,-121 39,121-40,3-1,0 0,-124 83,120-80,4-3,0 0,0 0,0 0,-82 82,79-79,3-3,0 0,0 0,0 0,0 0,0 0,0 0,0 0,0 0,0 0,0 0,0 0,82 0,-79 0,-3 0,0 0,122 0,-116 0,117 0,-119 0,78 0,-79 0,80 41,-81-40,81 40,-80-39,79 39,-79-40,121 82,-121-81,120 80,-118-79,118 38,-118-39,111 75,-105-69,144 69,-139-69,105-8,-115 0,116 41,-116-39,159-2,-160 0,117 0,-116 0,117-41,-119 39,120-39,-120 40,117-80,-114 76,115-35,-117 38,77-80,-78 79,77-38,-77 39,-4 2,0 0,123-123,-119 119,-4 4,0 0,80-120,-75 112,-5 8,0 0,0-81,0 77,41-77,-39 77,-2 4,0 0,122-41,-116 39,-6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50:02.439"/>
    </inkml:context>
    <inkml:brush xml:id="br0">
      <inkml:brushProperty name="width" value="0.07" units="cm"/>
      <inkml:brushProperty name="height" value="0.07" units="cm"/>
      <inkml:brushProperty name="color" value="#F2D80D"/>
    </inkml:brush>
  </inkml:definitions>
  <inkml:trace contextRef="#ctx0" brushRef="#br0">0 1319,'0'0,"0"0,0 0,0 0,0 0,0 0,0 0,42-82,-41 79,-1 3,0 0,128-128,-45 45,-81 81,125-83,-123 83,120-38,-45-39,-73 73,119-36,-122 41,82-41,-83 41,81-83,-9 84,-63 0,59-35,-55 27,91-27,-84 28,48-64,-55 56,66 15,-77 0,116-40,-112 38,63-34,-57 29,60 7,-63 0,57-34,-51 26,64 8,-77 0,79-42,-81 41,82 1,-83 0,83 0,-82 0,123-42,-123 42,82 0,-83 0,83-42,-83 41,82 1,-80 0,75 0,-71 0,76 0,-81 0,80 0,-79 0,-3 0,0 0,126-42,-124 42,80 0,-79 0,-3 0,0 0,83-42,-81 41,81 1,-81 0,-2 0,0 0,124 0,-120 0,77 0,-77 0,-4 0,0 0,123 0,-119 0,-4 0,0 0,85 0,-84 0,84 0,-85 0,0 0,115 39,-103-35,-12-4,0 0,84 42,-83-42,-1 0,0 0,83 41,-81-39,80 39,-78-40,-4-1,0 0,83 42,-81-41,73 36,-65-32,-10-5,0 0,122 41,-117-39,-5-2,0 0,81 40,-76-38,-5-2,0 0,82 42,-79-41,-3-1,0 0,0 0,0 0,119 0,-111 0,-8 0</inkml:trace>
  <inkml:trace contextRef="#ctx0" brushRef="#br0" timeOffset="1495">5064 1,'0'0,"0"0,0 0,0 0,0 0,0 0,0 0,0 0,0 0,0 0,0 0,-80 0,75 0,5 0,0 0,0 79,0-73,0-6,0 0,0 82,0-79,0 78,0-77,0-4,0 0,42 124,-41-121,39 78,-38-77,81 79,-80-80,-3 72,0-65,38 65,-34-65,-4 70,0-75,0 78,0-81,0 75,0-69,41 74,-39-79,-2-3,0 0,0 115,0-102,0-13,0 0,38 77,-34-69,-4 72,0-75,0-5,0 0,0 0,0 0,0 82,0-79,0-3,0 0,0 0,0 0,0 0,0 0,0 0,0 0,0 0,0 0,0 0,0 0,0 0,0 0,-76 38,67-34,-72-4,77 0,-79 0,81 0,-79 0,77 0,-110 0,100 0,-67 0,77 0,-73 0,69 0,-74 0,79 0,-78 0,77 0,4 0,0 0,-82 0,79 0,3 0,0 0,0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50:20.557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 3616,'0'0,"0"0,0 0,0 0,0 0,0 0,0 0,0-79,0 73,127-122,-47 8,-75 112,155-151,-149 148,110-150,-115 152,194-151,-187 150,147-150,-150 150,190-110,-187 112,188-153,-189 152,147-110,-148 111,205-172,-177 147,159-86,-183 110,183-188,-183 182,212-137,-199 133,151-124,-145 116,165-132,-185 148,229-110,-231 115,230-115,-229 114,268-113,-264 112,210-67,-198 65,171-70,-188 75,225-74,-218 73,209-70,-201 67,197-28,-193 32,210-76,-226 76,224-34,-223 36,183-37,-185 37,187-37,-189 38,184-37,-180 35,223-36,-222 38,183-38,-187 37,229 3,-229 0,145 0,-146 0,230 0,-229 0,178 0,-169 0,177 0,-185 0,189 0,-193 0,190 0,-187 0,177 38,-168-33,175 34,-181-36,165 33,-149-29,165 32,-181-36,105 38,-115-39,154 38,-149-38,147 38,-146-37,146 36,-146-35,101 33,-98-32,134 32,-128-31,101-6,-116 0,117 41,-119-40,119 40,-118-39,117 79,-116-77,117 37,-119-40,119 81,-118-79,158 120,-156-118,117 77,-120-79,119 79,-119-79,119 79,-118-79,120 80,-122-81,118 120,-115-116,76 76,-78-79,117 118,-115-114,77 75,-81-79,80 78,-79-77,80 78,-80-79,121 80,-121-81,80 121,-81-119,82 38,-83-41,82 123,-80-120,121 79,-121-81,81 81,-83-81,83 81,-83-81,41 80,-41-79,82 38,-81-40,40 82,-41-81,-1-2,0 0,126 42,-125-41,-1-1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50:22.423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3320 0,'0'0,"0"0,0 0,0 0,0 0,0 0,0 0,0 84,0-83,0-1,0 0,0 125,0-122,0 77,0-75,0 160,0-160,38 149,-34-138,38 193,-41-205,37 186,-33-167,79 187,-83-208,40 165,-40-163,82 201,-81-198,80 197,-79-195,39 237,-41-237,80 192,-77-189,33 211,-31-191,76 174,-79-199,38 197,-40-196,37 105,-33-98,36 149,-40-158,81 156,-78-154,34 108,-34-104,37 150,-39-154,38 113,-38-114,-2 74,0-77,38 72,-33-67,-5 72,0-77,0-4,0 0,40 81,-38-77,-2-4,0 0,0 81,0-77,0-4,0 0,0 0,0 0,0 0,0 0,0 81,0-77,0-4,0 0,0 0,0 0,0 0,0 0,0 0,0 0,0 0,0 0,0 0,0 0,0 0,0 0,-76 38,67-33,9-5,0 0,-160 0,150 0,-112-41,116 39,-157-39,156 39,-195-38,191 38,-192-80,194 79,-194-38,193 39,-272-78,266 75,-266-35,266 38,-227-39,231 39,-271-79,268 77,-226-36,226 38,-253-37,239 35,-212-36,226 38,-215-37,205 35,-138 4,156 0,-197-41,195 39,-151 2,150 0,-105 0,102 0,-69 0,79 0,-79 0,79 0,3 0,0 0,-82 0,79 0,3 0,0 0,-82 0,79 0,3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17:14.188"/>
    </inkml:context>
    <inkml:brush xml:id="br0">
      <inkml:brushProperty name="width" value="0.35" units="cm"/>
      <inkml:brushProperty name="height" value="0.35" units="cm"/>
      <inkml:brushProperty name="color" value="#F2D80D"/>
    </inkml:brush>
  </inkml:definitions>
  <inkml:trace contextRef="#ctx0" brushRef="#br0">213 426,'0'0,"0"0,-85 0,85 0,-83-41,81 40,2 1,0 0,0 0,0 0,0 0,-42-82,41 79,1 3,0 0,0-83,0 81,0-81,0 81,0 2,0 0,82-41,-79 39,78-39,-77 40,-4 1,0 0,165-42,-160 41,78 1,-80 0,121 0,-121 0,81 0,-83 0,123 0,-120 0,78 0,-79 0,81 0,-83 0,-1 0,0 0,125 83,-122-81,80 81,-81-81,39 81,-39-81,40 124,-42-124,0 124,0-125,42 125,-41-124,-1 124,0-124,0 123,0-123,0 82,0-83,0 125,0-124,0-2,0 0,-84 125,83-122,-84 81,84-83,-82-1,81 0,-81 41,81-40,-82-1,83 0,1 0,0 0,-127 42,126-41,1-1,0 0,-85 42,85-42,0 0,0 0,0 0,-85 0,85 0,0 0,0 0,0 0,0 0,0 0,0 0,0 0,0 0,0 0,0 0,128 0,-48 40,-75-37,76-3,-77 0,117 0,-114 0,73 40,-75-38,120 40,-122-41,120-1,-119 0,79 41,-81-40,163 82,-159-81,117 81,-119-81,77 79,-77-76,121 36,-122-40,80 123,-81-120,80 118,-79-117,79 77,-79-79,38 118,-39-114,79 115,-77-116,37 116,-39-117,38 77,-38-79,39 78,-39-77,-2 78,0-79,0 77,0-75,0 75,0-74,0 74,0-75,0 76,0-77,0-4,0 0,-41 121,39-115,-78 74,75-75,5-5,0 0,-122 81,116-77,-115 37,115-39,-75 38,77-38,-118 39,116-39,-74 38,75-37,-75 36,75-36,-116-3,114 0,-74 0,77 0,-118 0,116 0,-118 0,121 0,-77 0,74 0,-76 0,79 0,-118-40,115 38,-119 2,122 0,-79-41,79 39,-80-40,81 41,-81-81,81 79,-80-38,79 40,3 1,0 0,-125-83,122 81,3 2,0 0,-83-41,81 39,2 2,0 0,0 0,0 0,0 0,0 0,0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1:06:53.429"/>
    </inkml:context>
    <inkml:brush xml:id="br0">
      <inkml:brushProperty name="width" value="0.07" units="cm"/>
      <inkml:brushProperty name="height" value="0.07" units="cm"/>
      <inkml:brushProperty name="color" value="#F2D80D"/>
    </inkml:brush>
  </inkml:definitions>
  <inkml:trace contextRef="#ctx0" brushRef="#br0">5131 1101,'0'0,"0"0,0 0,0 0,0 0,0 0,0 0,0 0,0 0,0 0,0 0,0 0,0 0,0-84,0 76,0 8,0 0,0 0,0 0,-129-86,121 81,-80-83,84 84,-82-39,81 40,-126-41,124 42,-165-41,161 40,-163-84,165 83,-122-40,124 42,-124-86,125 84,-167-39,163 40,-122-84,126 83,-169-84,167 84,-123-40,125 42,-126-42,126 42,-166-41,161 41,-160-41,159 40,-119-41,124 42,-168 2,167 0,-167 0,167 0,-167 0,167 0,-123 0,124 0,-162 0,155 0,-249 44,251-42,-206 85,207-83,-251 127,249-124,-206 81,209-84,-252 83,249-83,-204 170,205-164,-164 166,169-169,7-7</inkml:trace>
  <inkml:trace contextRef="#ctx0" brushRef="#br0" timeOffset="2398">138 184,'0'0,"0"0,0 0,0 0,0 0,0 0,0 0,0 0,0 0,0 0,0 0,0 0,0 0,0 0,0 0,-86 43,81-40,5-3,0 0,0 0,0 0,0 0,0 0,0 91,0-90,0 89,0-89,0 82,0-74,0 82,0-90,0 126,0-117,0 77,0-82,-41 75,36-68,5-12,0 0,0 131,0-125,0-6,0 0,0 84,0-76,0-8,0 0,0 0,0 0,0 0,0 0,0 81,0-71,0-10,0 0,0 0,0 0,87 0,-83 0,122 0,-114 0,121 0,-129 0,173 0,-171 0,202 0,-187 0,110-43,-124 41,217 2,-219 0,-5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1:07:03.558"/>
    </inkml:context>
    <inkml:brush xml:id="br0">
      <inkml:brushProperty name="width" value="0.07" units="cm"/>
      <inkml:brushProperty name="height" value="0.07" units="cm"/>
      <inkml:brushProperty name="color" value="#F2D80D"/>
    </inkml:brush>
  </inkml:definitions>
  <inkml:trace contextRef="#ctx0" brushRef="#br0">1 1,'0'0,"0"0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1:07:05.761"/>
    </inkml:context>
    <inkml:brush xml:id="br0">
      <inkml:brushProperty name="width" value="0.07" units="cm"/>
      <inkml:brushProperty name="height" value="0.07" units="cm"/>
      <inkml:brushProperty name="color" value="#F2D80D"/>
    </inkml:brush>
  </inkml:definitions>
  <inkml:trace contextRef="#ctx0" brushRef="#br0">0 1,'0'0,"0"0,0 0,0 0,0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1:07:06.112"/>
    </inkml:context>
    <inkml:brush xml:id="br0">
      <inkml:brushProperty name="width" value="0.07" units="cm"/>
      <inkml:brushProperty name="height" value="0.07" units="cm"/>
      <inkml:brushProperty name="color" value="#F2D80D"/>
    </inkml:brush>
  </inkml:definitions>
  <inkml:trace contextRef="#ctx0" brushRef="#br0">1 0,'0'0,"0"0,0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46:07.059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0 86,'0'0,"0"0,0 0,0 0,0 0,110 0,-92 0,187 0,-197 0,218 0,-197 0,383 0,-398 0,411 0,-382 0,701 0,-722 0,883 0,-789 0,861-41,-932 39,1111 2,-1121 0,1010-37,-898 32,881 5,-992 0,1001 0,-1011 0,993 0,-974 0,770 38,-736-34,618 69,-585-61,535 60,-528-59,-119-13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1:07:07.490"/>
    </inkml:context>
    <inkml:brush xml:id="br0">
      <inkml:brushProperty name="width" value="0.07" units="cm"/>
      <inkml:brushProperty name="height" value="0.07" units="cm"/>
      <inkml:brushProperty name="color" value="#F2D80D"/>
    </inkml:brush>
  </inkml:definitions>
  <inkml:trace contextRef="#ctx0" brushRef="#br0">46 92,'0'0,"0"0,0 0,0 0,0 0,-41-82,36 72,5 10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1:07:07.853"/>
    </inkml:context>
    <inkml:brush xml:id="br0">
      <inkml:brushProperty name="width" value="0.07" units="cm"/>
      <inkml:brushProperty name="height" value="0.07" units="cm"/>
      <inkml:brushProperty name="color" value="#F2D80D"/>
    </inkml:brush>
  </inkml:definitions>
  <inkml:trace contextRef="#ctx0" brushRef="#br0">0 1,'0'0,"0"0,0 0,0 0,0 0,0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1:07:09.358"/>
    </inkml:context>
    <inkml:brush xml:id="br0">
      <inkml:brushProperty name="width" value="0.07" units="cm"/>
      <inkml:brushProperty name="height" value="0.07" units="cm"/>
      <inkml:brushProperty name="color" value="#F2D80D"/>
    </inkml:brush>
  </inkml:definitions>
  <inkml:trace contextRef="#ctx0" brushRef="#br0">92 0,'0'0,"0"0,-92 0,92 0,0 0,0 0,0 0,0 84,0-76,0-8,0 0,0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1:07:09.758"/>
    </inkml:context>
    <inkml:brush xml:id="br0">
      <inkml:brushProperty name="width" value="0.07" units="cm"/>
      <inkml:brushProperty name="height" value="0.07" units="cm"/>
      <inkml:brushProperty name="color" value="#F2D80D"/>
    </inkml:brush>
  </inkml:definitions>
  <inkml:trace contextRef="#ctx0" brushRef="#br0">0 1,'0'0,"0"0,0 0,0 0,0 0,0 0,0 0,0 0,0 0,0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50:37.739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13831 4892,'0'0,"0"0,0 0,0 0,0 0,0 0,-83-83,81 81,-81-163,81 160,-81-160,81 160,-122-242,120 239,-153-189,144 181,-153-232,162 241,-203-282,201 280,-159-279,160 278,-242-318,238 316,-282-279,284 284,-241-282,241 281,-321-279,316 276,-280-239,286 245,-368-244,365 243,-320-282,317 278,-362-240,365 245,-362-202,359 201,-390-155,379 152,-387-155,394 158,-373-72,353 71,-371-75,388 78,-397-79,406 81,-400-39,395 40,-436 1,434 0,-400 0,408 0,-405 0,403 0,-402 41,400-40,-357 82,357-81,-317 122,320-120,-361 161,359-160,-320 120,323-122,-356 159,347-154,-262 152,262-150,-312 114,320-120,-273 157,268-152,-230 113,235-117,-235 158,234-155,-194 156,198-158,-199 117,199-119,-196 199,193-193,-155 114,160-120,-158 158,156-154,-158 157,159-160,-118 119,121-120,-120 118,118-117,-119 119,120-120,-78 78,79-79,-119 78,117-77,5-4,0 0,-122 122,116-117,-75 36,77-39,4-2,0 0,-82 122,79-116,-79 34,79-38,3-2,0 0,-42 82,41-79,1-3,0 0,-41 82,39-79,2-3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51:25.119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1150 0,'0'0,"0"0,0 0,0 0,0 85,0-85,0 0,-43 128,4-10,36-108,-37 70,37-75,-75 112,71-107,-33 110,38-112,-37 147,35-140,-76 146,75-152,-35 151,37-150,-75 226,71-216,-32 176,36-180,-36 140,35-142,-74 182,71-179,-33 142,37-148,-36 186,36-181,-37 184,37-187,-37 188,38-190,2 190,0-189,-40 148,37-150,-37 149,38-148,-38 148,37-148,3 108,0-110,-40 112,38-114,2 73,0-75,0 74,0-73,0-6,0 0,-40 78,37-71,3-7,0 0,0 113,0-99,0-14,0 0,-40 80,37-74,3-6,0 0,0 75,0-65,0-10,0 0,-39 79,36-73,3-6,0 0,0 78,0-71,0-7,0 0,0 0,0 0,0 79,0-73,0-6,0 0,0 0,0 0,110 37,-92-32,99-5,-107 0,137 0,-124 0,161 0,-155 0,153 0,-151 0,206 0,-219 0,176-38,-175 34,211 4,-205 0,204-38,-202 33,172-34,-185 36,261-37,-253 37,186-31,-160 26,182 8,-205 0,251-40,-254 37,215-36,-219 36,261 3,-260 0,220-40,-222 37,181 3,-184 0,144 0,-145 0,146 0,-148 0,108 0,-111 0,109 0,-106 0,68 0,-73 0,74 0,-75 0,74 0,-73 0,-6 0,0 0,73-36,-60 30,60 6,-61 0,-12 0,0 0,158 0,-146 0,-12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17:23.948"/>
    </inkml:context>
    <inkml:brush xml:id="br0">
      <inkml:brushProperty name="width" value="0.35" units="cm"/>
      <inkml:brushProperty name="height" value="0.35" units="cm"/>
      <inkml:brushProperty name="color" value="#F2D80D"/>
    </inkml:brush>
  </inkml:definitions>
  <inkml:trace contextRef="#ctx0" brushRef="#br0">2511 1,'0'0,"0"0,0 0,0 0,0 0,0 0,0 0,0 0,0 0,0 0,0 0,0 0,-79 158,73-146,-34 109,38-115,-38 113,37-110,-76 110,73-110,-34 152,38-152,-116 226,108-215,-110 259,112-260,-144 247,134-235,-139 205,144-216,-131 231,118-205,-174 194,187-224,-141 252,138-239,-144 211,149-224,-148 183,148-186,-148 186,148-185,-110 147,114-152,-68 104,65-98,-108 103,108-109,-68 70,71-73,-33 75,38-77,2-4,0 0,-80 80,75-74,5-6,0 0,0 0,0 0,0 0,0 0,0 0,0 0,0 0,0 0,202 40,-192-38,153-2,-155 0,194 0,-192 0,202 0,-211 0,210 0,-209 0,207 0,-205 0,251-42,-251 41,247 2,-250-2,254 2,-248-1,241 0,-243 0,203 0,-200 0,197 0,-52 0,-136 0,133 37,-130-32,101-5,-114 0,74 41,-77-39,78-2,-79 0,77 0,-75 0,-5 0,0 0,80 0,-75 0,73 0,-71 0,-7 0</inkml:trace>
  <inkml:trace contextRef="#ctx0" brushRef="#br0" timeOffset="862">2554 2893,'0'0,"0"0,0 0,0 0,0 0,0 0,0 0,0 78,0-71,0-7,0 0,0 81,0-77,-41 79,39-81,2 121,0-118,-41 119,40-120,-39 157,37-152,3 113,0-117,0 159,0-158,0 155,0-151,-41 154,40-158,1 159,0-160,0 156,0-152,0 153,0-154,0 112,0-112,-40 152,37-150,3 113,0-119,0 78,0-78,-41 77,40-77,-40 76,39-75,2 77,0-79,0-3,0 0,0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52:38.371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171 0,'0'0,"0"0,0 0,0 0,0 0,0 0,0 0,0 0,0 85,0-83,0 81,0-4,0-73,0 122,0-126,0 124,0 29,0-140,0 185,0-188,0 201,0-213,0 255,0-250,-43 160,3 37,37-191,3 145,0-142,0 156,0-168,-42 209,42-58,0-136,0 148,0-160,0 166,0-171,0 170,0-169,0 125,0 36,0-154,-41 116,39-120,2 116,0-112,0 113,0-115,0 76,0-79,0 77,0-75,0 76,0-77,0 75,0-72,0 70,0-69,0 69,0-69,0-8,0 0,0 124,0-121,0-3,0 0,0 119,0-110,0-9,0 0,0 0,0 0,0 0,0 0,0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52:39.409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1 0,'0'0,"0"0,0 0,0 0,0 0,0 0,0 0,0 0,0 0,0 0,0 0,0 0,0 0,0 0,0 0,168 0,-166 0,73 0,-65 0,115 0,-122 0,207 0,-208 0,163 0,-159 0,189 0,-178 0,237 0,-252 0,207 0,-205 0,165 42,-168-41,169-1,-170 0,212 0,-211 0,168 0,-168 0,159 40,-150-38,158-2,-166 0,167 0,-167 0,125 0,-127 0,169 0,-167 0,123 0,-123 0,125 0,-126 0,83 0,-83 0,127 0,-128 0,85 0,-84 0,83 0,-84 0,0 0,125 0,-122 0,-3 0,0 0,124 42,-121-41,-3-1,0 0,84 0,-83 0,-1 0,0 0,83 0,-81 0,-2 0,0 0,83 0,-80 0,-3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52:42.997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0 469,'0'0,"0"0,0 0,0 0,0 0,0-112,0 96,0 16,0 0,84-84,-83 83,82-82,-81 81,82-40,-83 41,83-41,-82 42,75 0,-69 0,109-40,-107 37,74-39,-83 42,117 0,-108 0,113 0,-118 0,121 0,-125 0,83 0,-82 0,78 0,-75 0,121 0,-125 0,78 0,-73 0,78 0,-82 0,81 41,-81-40,83 42,-85-43,84 84,-83-83,41 83,-42-83,85 41,-84-42,40 84,-40-83,41 84,-41-84,-1-1,0 0,75 113,-65-99,-10-14,0 0,42 85,-42-85,0 84,0-83,0-1,0 0,43 128,-43-128,0 0,39 79,-36-73,-3-6,0 0,0 85,0-85,0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0:12:09.331"/>
    </inkml:context>
    <inkml:brush xml:id="br0">
      <inkml:brushProperty name="width" value="0.06998" units="cm"/>
      <inkml:brushProperty name="height" value="0.06998" units="cm"/>
      <inkml:brushProperty name="color" value="#F2D80D"/>
    </inkml:brush>
  </inkml:definitions>
  <inkml:trace contextRef="#ctx0" brushRef="#br0">0 1,'0'0,"0"0,0 0,0 0,0 0,0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52:45.245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3533 4892,'0'0,"0"0,0 0,0 0,0 0,0 0,0 0,85 0,-85 0,85 0,33 0,-109 0,107 0,-104 0,115-43,-126 43,161-40,-154 38,162-83,-169 84,168-83,-168 83,169-84,-48 4,-117 77,159-119,-157 119,114-77,-115 77,76-78,-79 79,79-79,-79 79,79-120,-78 118,37-78,-40 81,80-120,-77 116,37-76,-39 79,80-120,-79 119,37-77,-38 77,39-118,-39 116,81-118,-81 120,-2-157,0 152,41-114,-39 119,-2-243,0 238,0-154,0 156,0-157,0 158,0-117,0 118,-82-158,79 156,-78-114,76 115,-117-158,117 158,-117-156,116 153,-117-155,118 158,-116-155,115 152,-116-194,116 193,-113-149,110 148,-195-152,196 156,-155-115,155 117,-154-117,154 116,-157-77,160 81,-158-80,156 79,-158-80,160 81,-202-40,201 41,-155-39,152 38,-238-39,238 39,-196 2,197 0,-194 0,192 0,-195 0,197 0,-194 0,191 0,-152 0,156 0,-116 41,118-39,-160 39,160-40,-116 39,114-37,-116 38,119-40,-120 40,120-39,-77 39,77-40,-78 40,79-39,-80 39,81-40,-80 40,79-39,-80 81,80-81,-79 39,79-39,-79 79,79-77,-79 78,79-79,-77 77,75-75,-77 77,79-79,-38 121,39-121,-80 120,79-118,-78 76,77-77,-77 77,77-77,-37 78,39-79,-38 79,38-79,-81 80,81-81,-39 81,39-81,-39 121,40-118,-40 77,39-79,2 121,0-120,-41 78,40-79,1 79,0-79,-42 79,41-79,1 79,0-79,0-3,0 0,-41 83,39-81,2-2,0 0,0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52:49.682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937 6254,'0'0,"0"0,0 0,0 0,0 0,0 0,0 0,-84-42,83 41,-37-74,33 65,-36-113,40 118,-78-113,73 109,-80-119,85 126,-40-124,41 126,-85-170,83 167,-81-121,82 122,-41-124,42 125,-85-125,11-22,63 125,-25-121,29 118,-33-135,38 152,-39-153,39 154,-38-193,38 189,2-186,0 184,0-139,0 135,0-122,0 110,0-116,0 122,0-161,0 157,35-184,-28 169,69-145,-67 164,67-164,-67 163,112-136,-114 152,68-142,-65 132,72-145,-79 157,120-115,-118 117,115-116,-112 114,74-116,-79 119,120-120,-119 120,120-120,-120 120,159-118,-156 117,75-159,-79 158,150-71,-135 69,133-106,-132 100,102-107,-114 114,157-75,-158 79,160-80,-162 81,158-79,-154 77,156-77,-158 77,120-79,-124 81,163-81,-160 81,118-39,-118 39,119-39,-120 40,160 1,-158 0,116 0,-116 0,109-38,-103 33,153-36,-160 40,112 1,-106 0,104 0,-102 0,110-41,-119 39,158 2,-153 0,113 0,-117 0,116 0,-114 0,117-41,-120 40,78 1,-79 0,120 0,-119 0,117 0,-114 0,76 0,-81 0,79 0,-77 0,79 0,-81 0,123 0,-122 0,74 0,-69 0,108 0,-104 0,66 0,-71 0,74 0,-77 0,78 0,-79 0,121 0,-120 0,78 0,-79 0,79 41,-79-40,80-1,-81 0,79 41,-77-39,79 80,-81-79,122 38,-120-40,78 40,-79-39,79 39,-79-39,78 78,-77-75,116 34,-112-36,74 38,-79-39,80 80,-81-79,78 77,-75-75,76 35,-76-38,77 39,-79-39,78 79,-77-77,78 78,-79-79,120 38,-118-39,35 79,-38-77,80 78,-79-79,80 38,-81-40,81 81,-81-79,39 78,-39-77,80 78,-79-79,-3-3,0 0,123 123,-118-118,77 78,-79-81,79 39,-79-39,38 121,-39-119,80 78,-79-79,77 118,-75-114,35 73,-38-75,81 119,-81-120,39 116,-39-113,39 75,-39-79,38 78,-38-77,39 78,-39-79,39 120,-40-118,40 77,-39-79,-2-3,0 0,40 121,-38-114,40 75,-41-79,-1-3,0 0,41 122,-40-117,-1-5,0 0,82 82,-78-79,-4-3,0 0,41 124,-40-120,-1-4,0 0,41 122,-39-116,39 76,-40-79,40 77,-39-75,-2-5,0 0,41 123,-40-119,-1 77,0-76,0 74,0-73,0 73,0-73,0 75,0-77,0-4,0 0,41 123,-39-119,-2 78,0-79,0 77,0-75,0 78,0-80,0-3,0 0,0 121,0-115,0-6,0 0,0 80,0-75,0-5,0 0,0 82,0-79,0-3,0 0,41 82,-40-79,-1-3,0 0,0 119,0-110,0-9,0 0,0 79,0-73,0-6,0 0,0 79,0-73,0 73,0-73,0-6,0 0,0 119,0-110,0 71,0-75,0-5,0 0,0 120,0-113,0 72,0-72,-40 73,38-75,2 75,0-75,-41 116,39-115,2-6,0 0,-40 122,38-116,-38 74,37-75,3-5,0 0,-39 79,36-73,3-6,0 0,0 0,0 0,-40 79,37-73,3-6,0 0,0 0,0 0,0 0,0 0,0 0,0 0,0 0,0 0,0 0,0 0,0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52:58.139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5660 10252,'0'0,"0"0,0 0,0 0,0 0,0 0,0 0,0 0,0 0,0 0,0 0,80 0,-75 0,-5 0,0 0,80 0,-75 0,-5 0,0 0,117 0,-106 0,68 0,-73 0,72 0,-71 0,-7 0,0 0,154 39,-138-35,-16-4,0 0,113 0,-98 0,105 0,-112 0,71 0,-73 0,110 0,-105 0,-11 0,0 0,121 0,-114 0,73 0,-75 0,-5 0,0 0,124 0,-120 0,79 0,-81 0,-2 0,0 0,122 0,-116 0,76 0,-79 0,82 0,-85 0,85 0,-2 0,-81 0,117 0,-110 0,109 0,-109 0,111 0,-112 0,110 0,-108 0,69 0,-73 0,105 0,-95 0,102 0,-108 0,145-39,-140 35,105-36,-112 38,110 2,-108 0,68-40,-71 37,110 3,-107 0,107-39,-106 35,108 4,-110 0,108-39,-107 36,110 3,-112 0,113-40,-114 37,152 3,-148 0,69-40,-75 38,116 2,-114 0,114 0,-115 0,76 0,-78 0,153-40,-144 37,106 3,-111 0,111-39,-110 36,111-37,-112 37,117 3,-123 0,120-40,-116 38,117 2,-118 0,118-41,-119 39,122 2,-124 0,122-41,-120 40,162-41,-162 41,120 1,-120 0,114-40,-109 38,113-39,-116 39,108-36,-100 33,104-34,-109 36,112-77,-114 75,115-36,-116 39,74-78,-75 75,74-74,-73 73,75-75,-77 77,114-114,-108 109,69-71,-73 74,73-112,-73 109,75-72,-77 77,77-118,-77 116,35-71,-35 69,76-72,-75 75,75-76,-75 77,71-72,-67 67,31-72,-37 77,77-77,-75 77,34-75,-36 73,78-155,-77 152,75-110,-73 110,75-112,-76 114,74-152,-73 148,73-148,-73 148,74-149,-75 150,35-110,-38 112,37-108,-35 105,36-150,-37 152,-3-109,0 108,0-191,0 189,39-187,-36 186,-3-187,0 187,0-188,0 189,0-186,0 184,0-184,0 183,0-182,0 181,-40-225,38 227,-38-225,37 223,-76-222,73 221,-75-185,77 191,-77-191,77 191,-76-189,75 187,-116-188,114 190,-111-186,108 181,-106-178,105 175,-149-220,149 223,-148-183,148 186,-187-186,183 185,-183-145,184 148,-184-148,183 148,-182-108,181 110,-183-110,185 110,-224-149,221 146,-228-69,235 77,-236-119,236 119,-234-78,233 78,-226-114,219 109,-188-114,199 118,-239-77,236 79,-190-77,188 75,-189-75,189 75,-188-75,187 75,-188-76,189 77,-148-76,150 75,-195-77,197 79,-192-78,188 77,-193-37,197 39,-237-39,234 40,-234-40,235 39,-235-39,235 40,-233-40,230 39,-226-38,223 37,-270-37,274 38,-266 2,258 0,-218 0,221 0,-225 0,229 0,-233 0,236 0,-195 0,198 0,-239 0,236 0,-193 0,193 0,-194 0,196 0,-233 0,226 0,-149 41,158-40,-198 40,195-39,-196 80,198-79,-198 79,197-79,-193 37,189-37,-234 79,237-79,-155 79,157-79,-195 78,192-77,-156 78,161-79,-158 79,156-79,-198 79,197-79,-115 120,119-118,-158 76,154-77,-154 117,153-115,-151 75,150-77,-153 119,156-118,-152 114,148-110,-154 114,159-119,-158 120,158-120,-117 119,119-118,-120 118,120-119,-118 118,116-116,-117 117,119-119,-120 120,120-120,-120 120,120-120,-78 161,79-160,-120 118,118-119,-77 119,79-118,-120 118,119-118,-38 119,41-121,-81 121,79-120,-78 117,77-115,-37 157,39-156,-38 114,38-114,-38 114,37-114,-37 112,38-111,-39 115,39-118,-39 118,40-118,1 117,0-117,-42 77,41-79,1 120,0-118,0 116,0-115,0 115,0-114,0 154,0-152,0 114,0-118,0 159,0-158,0 158,0-158,0 158,0-158,0 118,0-120,0 161,0-160,0 158,0-156,0 116,0-118,0 118,0-119,0 119,0-118,0 119,0-120,41 160,-39-158,-2 117,0-119,40 159,-38-156,39 115,-39-116,39 118,-40-120,41 120,-41-121,40 121,-40-120,81 78,-79-79,39 120,-41-118,40 77,-39-79,38 78,-38-77,81 78,-81-79,40 79,-41-79,40 79,-40-79,40 79,-39-79,-2-3,0 0,82 123,-79-118,38 76,-39-77,79 77,-77-77,-4-4,0 0,123 123,-119-119,-4-4,0 0,124 83,-120-81,78 80,-79-79,-3-3,0 0,123 123,-118-118,75 35,-75-37,77 38,-79-40,79 40,-79-39,80 81,-81-81,80 39,-79-40,78 40,-77-39,-4-2,0 0,123 81,-118-77,77-4,-79 0,-3 0,0 0,124 82,-120-79,120 38,-120-40,77-1,-77 0,119 42,-119-41,79-1,-81 0,81 41,-80-39,79 39,-79-40,79-1,-79 0,78 0,-77 0,78 0,-79 0,79 0,-79 0,-3 0,0 0,80 0,-75 0,115 0,-112 0,-8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53:02.731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3320 0,'0'0,"0"0,0 0,0 0,0 0,0 76,0-67,0-9,0 0,0 118,0-108,0 69,0-73,0 74,0-75,-40 116,37-114,-37 113,38-113,-38 74,37-77,3 115,0-110,-41 73,40-79,-80 78,77-77,-34 71,33-65,-34 109,35-110,4-9,0 0,-119 119,111-110,-72 70,75-73,-116 34,114-38,-73 78,75-75,-116 35,114-37,-77 39,83-42,-123 83,120-81,-78 39,79-39,-79 81,79-81,-80 40,81-42,-80 42,79-41,-80 82,81-81,-123 40,122-41,3-1,0 0,-126 126,125-125,-83 41,82-41,-82 41,83-42,-71 37,59-31,13-6,0 0,-121 80,115-75,-74-5,74 0,-72 39,71-36,7-3,0 0,-122 41,117-39,-76 39,77-39,-78-2,78 0,4 0,0 0,-118 39,109-36,9-3,0 0,-123 41,118-39,5-2,0 0,-81 80,77-75,4-5,0 0,-79 39,73-36,6-3,0 0,-80 0,75 0,5 0,0 0,0 0,0 0,0 0,0 0,-74 37,63-31,11-6,0 0,0 0,0 0,0 0,0 0,0 0,0 0,0 0,0 0,0 0,0 0,0 0,0 0,-77 38,69-34,8-4,0 0,0 0,0 0,0 0,0 0,0 0,0 0,0 0,0 0,0 0,0 0,0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53:09.677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1022 341,'0'0,"0"0,-213-43,9 3,195 38,-190-78,186 75,-189-76,191 77,-152-78,156 79,7 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53:10.975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1746 1,'0'0,"0"0,0 0,-160 0,149 0,-142 0,136 0,-179 39,179-36,-218 37,215-37,-177-3,181 0,16 0</inkml:trace>
  <inkml:trace contextRef="#ctx0" brushRef="#br0" timeOffset="1">554 1660,'0'0,"0"0,0 0,-79 39,73-36,-74 37,75-37,-157 78,154-77,-196 118,195-117,9-5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53:12.421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0 681,'0'0,"0"0,0 0,0 0,0 0,163-82,-156 79,197-120,-195 118,273-116,-266 114,308-74,-308 77,338-114,-325 109,370-111,-372 112,-27 8</inkml:trace>
  <inkml:trace contextRef="#ctx0" brushRef="#br0" timeOffset="1">894 1957,'0'0,"0"0,85 0,79 41,-158-40,199-1,-197 0,237 82,-235-79,237 79,-239-79,321 79,-317-79,-12-3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53:13.911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18512 1,'0'0,"0"0,0 0,0 0,0 0,0 0,0 0,0 0,0 0,120 0,-112 0,114 40,-116-38,235 79,-227-77,308 117,-304-114,-18-7</inkml:trace>
  <inkml:trace contextRef="#ctx0" brushRef="#br0" timeOffset="1">1320 4765,'0'0,"0"0,0 0,0 0,0 0,0 0,0 0,0 0,0 0,0 0,0 0,-83 0,81 0,-123 83,122-81,-246 81,243-81,-279 120,272-117,-235 119,241-120,-279 200,274-195,12-9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53:37.891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511 1,'0'0,"0"0,0 0,-72 35,59-28,-22 98,27-82,-72 97,75-113,-115 153,112-150,-73 192,77-191,-77 110,77-114,4-7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54:06.176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0 0,'0'0,"0"0,0 0,0 0,0 0,0 0,0 0,0 0,0 0,0 0,0 0,0 0,0 0,0 86,0-86,0 0,80 40,-75-38,77 39,-78-39,118 79,-117-77,117-4,-116 0,153 79,-148-73,150 34,-152-38,-9-2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1:05:08.405"/>
    </inkml:context>
    <inkml:brush xml:id="br0">
      <inkml:brushProperty name="width" value="0.07" units="cm"/>
      <inkml:brushProperty name="height" value="0.07" units="cm"/>
      <inkml:brushProperty name="color" value="#F2D80D"/>
    </inkml:brush>
  </inkml:definitions>
  <inkml:trace contextRef="#ctx0" brushRef="#br0">0 871,'0'0,"0"0,0 0,0 0,43-84,-40 77,19-38,48-2,-26 2,95-2,34-82,-163 121,78-58,8-6,73-55,-155 117,145-30,-135 34,186-36,-191 38,174-73,-157 62,178 15,-199 0,200 0,-201 0,159 0,-163 0,187 0,-165 0,141 44,-162-42,146 77,-131-66,103 73,-121-80,150 112,-132-99,148 112,-165-124,-9-7</inkml:trace>
  <inkml:trace contextRef="#ctx0" brushRef="#br0" timeOffset="1989">2566 1146,'0'0,"0"0,0 0,0 0,0 0,0 0,0 0,0 0,0 0,0 0,0 0,0 0,0 0,0 0,0 0,0 0,0 0,87 0,-83 0,-4 0,0 0,0 0,0 0,90 0,-88 0,-2 0,0 0,132 0,-127 0,-5 0,0 0,91 45,-90-44,80 39,-70-34,-11-6,0 0,137 46,-137-46,0 0,116 38,-95-30,-21-8,0 0,131 43,-124-41,82 43,-87-44,-2-1,0 0,134 45,-130-44,-4-1,0 0,87 0,-83 0,-4 0,0 0,0 0,0 0,0 0,0 0,0 0,0 0,0 0,0 0,44-86,-42 80,-41-111,32 97,-35-108,39 118,-38-111,36 105,-39-202,42 207,-37-146,32 130,-35-100,38 117,4-146,0 129,0 27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54:07.724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0 1,'0'0,"0"0,0 0,0 0,0 0,0 0,0 0,0 0,0 0,0 0,0 0,0 79,0-73,0-6,0 0,81 80,-76-75,34 73,-36-71,79 115,-79-116,78 154,-77-150,117 110,-114-113,193 193,-187-187,-13-13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1:10:36.427"/>
    </inkml:context>
    <inkml:brush xml:id="br0">
      <inkml:brushProperty name="width" value="0.07" units="cm"/>
      <inkml:brushProperty name="height" value="0.07" units="cm"/>
      <inkml:brushProperty name="color" value="#F2D80D"/>
    </inkml:brush>
  </inkml:definitions>
  <inkml:trace contextRef="#ctx0" brushRef="#br0">1 702,'0'0,"0"0,64-64,-10-44,-45 89,86-115,-83 119,106-143,-109 146,135-150,-117 132,-27 30</inkml:trace>
  <inkml:trace contextRef="#ctx0" brushRef="#br0" timeOffset="799">1192 936,'0'0,"0"0,0 0,0 0,0 0,37 0,-31 0,86-18,-78 15,163-33,-141 29,213-31,-221 34,344 4,-298 0,-74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1:10:35.556"/>
    </inkml:context>
    <inkml:brush xml:id="br0">
      <inkml:brushProperty name="width" value="0.07" units="cm"/>
      <inkml:brushProperty name="height" value="0.07" units="cm"/>
      <inkml:brushProperty name="color" value="#F2D80D"/>
    </inkml:brush>
  </inkml:definitions>
  <inkml:trace contextRef="#ctx0" brushRef="#br0">1384 1191,'0'0,"0"0,-64-85,24-74,37 148,-52-173,46 155,-31-270,38 279,-17-343,16 322,3 41</inkml:trace>
  <inkml:trace contextRef="#ctx0" brushRef="#br0" timeOffset="2418">809 1851,'0'0,"0"0,0 0,-103-42,100 41,-104-41,-37-62,139 101,-158-99,156 98,-114-77,114 77,-128-73,121 69,14 8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1:10:38.658"/>
    </inkml:context>
    <inkml:brush xml:id="br0">
      <inkml:brushProperty name="width" value="0.07" units="cm"/>
      <inkml:brushProperty name="height" value="0.07" units="cm"/>
      <inkml:brushProperty name="color" value="#F2D80D"/>
    </inkml:brush>
  </inkml:definitions>
  <inkml:trace contextRef="#ctx0" brushRef="#br0">1 149,'0'0,"0"0,0 0,0 0,0 0,61-62,-58 60,99-18,-98 19,155 1,-148 0,218-21,-224 21,303-41,-297 39,-11 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1:10:39.475"/>
    </inkml:context>
    <inkml:brush xml:id="br0">
      <inkml:brushProperty name="width" value="0.07" units="cm"/>
      <inkml:brushProperty name="height" value="0.07" units="cm"/>
      <inkml:brushProperty name="color" value="#F2D80D"/>
    </inkml:brush>
  </inkml:definitions>
  <inkml:trace contextRef="#ctx0" brushRef="#br0">681 0,'0'0,"0"0,0 0,-72 18,59-15,-65 17,71-18,-89 55,86-51,-133 116,137-116,-117 117,118-118,-115 134,112-130,8-9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1:10:40.191"/>
    </inkml:context>
    <inkml:brush xml:id="br0">
      <inkml:brushProperty name="width" value="0.07" units="cm"/>
      <inkml:brushProperty name="height" value="0.07" units="cm"/>
      <inkml:brushProperty name="color" value="#F2D80D"/>
    </inkml:brush>
  </inkml:definitions>
  <inkml:trace contextRef="#ctx0" brushRef="#br0">0 0,'0'0,"0"0,0 0,0 37,0-31,56 13,-48-17,74 59,-79-58,164 34,-142-31,185 70,-186-67,-24-9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1:10:49.496"/>
    </inkml:context>
    <inkml:brush xml:id="br0">
      <inkml:brushProperty name="width" value="0.07" units="cm"/>
      <inkml:brushProperty name="height" value="0.07" units="cm"/>
      <inkml:brushProperty name="color" value="#57D200"/>
    </inkml:brush>
  </inkml:definitions>
  <inkml:trace contextRef="#ctx0" brushRef="#br0">1597 0,'0'0,"0"0,0 0,0 0,0 0,0 0,0 0,-21 62,20-60,-38 57,36-54,-37 55,37-56,-59 58,61-60,-100 98,95-94,-92 112,90-108,-91 128,91-127,-92 109,94-113,-95 115,96-116,-94 93,91-92,-70 91,71-90,-75 95,79-99,-58 77,58-77,-57 56,56-56,-34 34,34-34,4-4,0 0,0 0</inkml:trace>
  <inkml:trace contextRef="#ctx0" brushRef="#br0" timeOffset="1872">129 596,'0'0,"0"0,0 0,0 0,0 0,0 0,0 0,0 0,0 0,0 60,0-56,0-4,0 0,-20 99,18-92,2 55,0-60,0 59,0-58,0 58,0-58,-20 78,19-77,1 57,0-59,0 60,0-60,-19 55,17-50,2 55,0-60,0 35,0-32,-21 57,20-60,1 36,0-33,-20 36,19-40,1-1,0 0,0 38,0-33,0 36,0-40,0-1,0 0,0 42,0-41,0-1,0 0,-19 38,17-34,2-4,0 0,0 0,0 0,0 39,0-35,0-4,0 0,0 0,0 0,0 0,0 0,0 0,0 0,0 41,0-40,0-1,0 0,0 0,0 0,0 0,0 0,0 0,0 0,0 39,0-35,0-4,0 0,0 0,0 0,0 0,0 0,0 0,0 0,0 41,0-39,0-2,0 0,0 0,0 0,0 0,0 0,0 0,0 0,0 0,0 0,0 0,0 0,0 0,0 0,57 18,-50-15,34-3,-40 0,62 0,-62 0,61 0,-60 0,60 0,-60 0,60 0,-60 0,60 0,-61 0,37 0,-33 0,73 0,-71 0,56 0,-62 0,61 0,-60 0,60 0,-60 0,39-21,-40 21,61 0,-60 0,39 0,-39 0,39-21,-40 20,40 1,-39 0,39 0,-40 0,-1 0,0 0,43 0,-43 0,42 0,-42 0,0 0,0 0,0 0,40 0,-37 0,58-20,-58 19,-3 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03:34.60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5743,'0'0,"0"0,0 0,84-126,-83 125,123-165,-121 161,123-203,-124 204,167-207,-168 209,211-167,-211 168,165-165,-162 162,163-205,-163 205,160-161,-158 160,156-238,-154 231,154-190,-154 191,159-197,-164 203,163-201,-161 200,161-201,-162 201,159-157,-156 156,155-155,-154 154,157-156,-159 158,199-200,-198 199,158-199,-159 199,117-158,-119 160,160-159,-158 158,156-156,-153 154,112-154,-115 154,118-116,-120 120,118-118,-116 117,117-78,-119 80,119-119,-118 117,76-76,-77 77,77-77,-77 77,79-79,-81 81,81-81,-81 81,81-40,-80 41,37-80,-38 77,79-77,-77 77,36-75,-37 73,-3 6,0 0,81-81,-77 77,-4 4,0 0,80-80,-75 75,-5 5,0 0,0 0,0 0,81-41,-77 39,-4 2,0 0,0 0,0 0,0 0,0 0,0 0,0 0,0 0,0 0,0 0,0 0,0 0,0 0,0 0,0 0,0 0,0 0,0 0,0 0,0 121,0-114,0-7,0 0,0 82,0-79,-41 79,40-79,1-3,0 0,0 123,0-119,0-4,0 0,-83 83,80-80,3-3,0 0,-41 82,40-79,1 79,0-79,0-3,0 0,0 83,0-81,0-2,0 0,0 125,0-123,0 124,0-124,0 81,0-81,42 123,-42-122,42 80,-41-81,-1 123,0-123,83 123,-81-122,40 81,-41-83,40 82,-40-81,41 81,-41-81,41 82,-42-83,42 83,-41-83,-1-1,0 0,126 84,-124-83,-2-1,0 0,124 83,-121-81,-3-2,0 0,126 42,-124-41,-2-1,0 0,125 84,-122-83,-3-1,0 0,82 0,-79 0,80 0,-81 0,-2 0,0 0,125 42,-123-41,-2-1,0 0,125 0,-122 0,-3 0,0 0,112 0,-96 0,-16 0,0 0,123 0,-119 0,79-42,-80 41,79 1,-79 0,-3 0,0 0,117-78,-107 71,-10 7,0 0,78-77,-71 69,77-34,-82 41,38-80,-38 77,-2 4,0 0,83-82,-81 79,40-80,-41 81,37-113,-34 103,-4-72,0 82,42-80,-41 79,-1-78,0 77,0-112,0 105,0-72,0 81,41-81,-40 81,-1-74,0 67,0-72,0 76,0-74,0 73,0 6,0 0,0-121,0 115,0 6,0 0,-39-120,36 112,-37-72,37 75,-37-76,38 77,2 4,0 0,-82-123,79 118,-79-76,79 77,3 4,0 0,-116-115,104 103,12 12,0 0,-110-110,92 92,-59-21,69 36,-70-36,71 35,-76-37,81 40,-73-37,65 33,-72-36,79 39,-80 2,81 0,-81-41,80 40,3 1,0 0,-124 0,121 0,-78 0,77 0,-79 0,81 0,-77 0,72 0,7 0,0 0,-121 0,115 0,-77 0,81 0,2 0,0 0,-154 77,137-69,17-8</inkml:trace>
  <inkml:trace contextRef="#ctx0" brushRef="#br0" timeOffset="1956">6767 2596,'0'0,"0"0,0 0,0 0,0 0,-73 0,61 0,12 0,0 0,-111 110,94-93,-107 66,121-81,-71 108,62-92,-109 143,115-152,-144 141,130-130,-142 182,153-191,-151 149,150-150,-152 152,154-154,-155 114,156-116,-151 152,145-146,-138 139,132-132,-142 182,152-189,-150 146,148-146,-148 226,148-221,-108 141,110-146,-146 143,140-140,-105 105,112-112,-150 110,146-108,-106 108,108-109,-150 111,150-112,-102 66,96-63,-100 66,105-69,-63 103,62-94,-97 92,91-91,-61 61,73-73,-68 105,63-94,-63 56,62-61,-27 66,36-71,-77 73,75-75,-36 76,39-77,-38 77,38-77,2-4,0 0,-123 82,118-79,5-3,0 0,-41 83,39-81,-73 36,65-33,10-5,0 0,0 0,0 0,-76 76,67-67,9-9,0 0,0 0,0 0,0 0,0 0,-40 81,38-77,2-4,0 0,0 0,0 0,0 0,0 0,0 0,0 0,0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03:39.12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1404 128,'0'0,"0"0,0 0,0 0,0 0,0 0,0 0,0 0,0 0,0 0,0 0,0 82,0-79,0-3,0 0,0 0,0 0,0 82,0-79,0-3,0 0,0 81,0-77,0-4,0 0,0 81,0-77,0 77,0-77,0 113,0-106,0 71,0-79,0 109,0-97,41 106,-39-114,35 67,-31-63,32 65,-34-67,36 72,-37-77,37 77,-38-77,-2-4,0 0,81 81,-77-77,36 76,-37-74,73-6,-67 0,-9 0,0 0,75 75,-65-65,-10-10,0 0,115 38,-102-34,-13-4,0 0,76 38,-67-33,67 33,-67-34,-9-4,0 0,121 40,-114-37,-7-3,0 0,120 40,-113-38,73-2,-75 0,72 39,-68-35,-9-4,0 0,120 0,-113 0,-7 0,0 0,80 0,-75 0,70 0,-65 0,-10 0,0 0,82 0,-78 0,-4 0,0 0,72 0,-59 0,-13 0,0 0,75 0,-65 0,71 0,-77 0,200 0,-195 0,-9 0</inkml:trace>
  <inkml:trace contextRef="#ctx0" brushRef="#br0" timeOffset="2297">1404 0,'0'0,"0"0,0 0,0 0,0 0,0 73,0-61,0-12,0 0,-36 74,30-63,-34 69,37-75,-37 75,38-74,-38 153,37-148,-78 150,77-152,-76 192,75-190,-67 134,59-119,-22 114,27-110,-71 89,73-111,-75 114,77-116,-36 154,38-150,-71 99,60-90,-23 53,30-59,-34 106,37-111,-36 110,36-108,-36 69,35-73,-75 113,73-110,-33 108,36-107,-35 102,33-96,-31 93,29-90,-31 58,34-69,-36 71,37-73,3 73,0-73,0-6,0 0,-40 120,38-113,2-7,0 0,-39 79,35-73,4-6,0 0,0 0,0 0,0 0,0 0,-80 81,75-77,5-4,0 0,0 0,0 0,0 0,0 0,0 0,0 0,0 0,0 0,0 0,0 0,0 0,0 0,0 0,0 0,0 0,0 0,0 0,0 0,0 0,0 0,0 0,0 0,0 0,0 0,122 41,-116-39,75-2,-77 0,159 0,-156 0,116 0,-118 0,119 0,-121 0,79 0,-78 0,116 0,-113 0,117 0,-120 0,78-41,-79 39,120 2,-118 0,119 0,-121 0,120 0,-118 0,76-40,-77 38,120-39,-120 39,120-39,-121 40,120-81,-118 79,119-38,-120 39,119-80,-119 79,119-38,-118 40,118-81,-118 79,119-80,-121 81,120-121,-118 118,78-78,-81 81,122-80,-120 79,78-79,-79 79,120-38,-118 39,78-39,-81 40,80-40,-79 39,80-40,-81 42,80-41,-79 39,80-39,-81 39,-2 2,0 0,0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03:42.79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5955,'0'0,"0"0,0 0,0 0,0 0,0 0,0 0,0 0,0 0,75 76,-65-67,71 32,-77-39,72 36,-67-34,73 78,-79-78,72 33,-65-32,74 37,-83-41,82 81,-80-79,78 79,-77-79,161 80,-160-81,-5-2</inkml:trace>
  <inkml:trace contextRef="#ctx0" brushRef="#br0" timeOffset="1720">1533 4424,'0'0,"0"0,0 0,0 0,0 0,39-117,-36 106,77-68,-75 73,104-102,-90 89,100-140,-110 148,102-101,-95 96,105-105,-114 114,144-106,-132 99,101-145,-112 148,138-172,-122 153,136-170,-150 187,189-185,-185 184,188-188,-191 191,180-141,-169 134,180-144,-191 154,193-238,-196 236,152-190,-149 188,193-192,-196 195,193-191,-189 187,147-185,-148 184,190-186,-189 187,104-103,-104 104,108-107,-113 111,111-110,-108 108,110-110,-112 113,112-74,-113 77,116-119,-118 118,36-116,-39 114,-2 7</inkml:trace>
  <inkml:trace contextRef="#ctx0" brushRef="#br0" timeOffset="2951">2129 4977,'0'0,"0"0,0 0,0 0,0 0,119-79,-111 73,112-114,-112 112,112-152,-112 150,191-190,-186 187,191-190,-195 194,194-153,-193 154,192-154,-191 154,148-191,-148 185,150-187,-152 189,152-188,-152 187,195-190,-195 194,154-194,-156 193,155-191,-153 189,194-150,-194 154,149-149,-145 144,147-147,-150 150,152-153,-154 156,154-236,-154 231,153-149,-152 152,154-195,-155 195,113-153,-115 154,113-111,-110 110,112-112,-114 114,73-114,-75 115,74-74,-73 75,73-74,-73 73,-6 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49:07.543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 3106,'0'0,"0"0,0 0,0 0,0 0,0 0,0 0,0 0,0 0,0 0,0 0,0 0,0-78,0 71,39-111,-36 108,76-69,-73 73,111-111,-106 106,107-146,-108 144,147-144,-144 144,103-103,-104 104,143-104,-140 105,103-108,-109 110,108-107,-106 105,133-98,-118 90,126-95,-133 100,129-97,-126 95,117-89,-108 82,120-90,-132 99,180-106,-185 112,137-105,-132 98,180-144,-185 148,143-107,-144 109,228-72,-226 77,184-76,-186 74,182-110,-177 105,222-29,-225 37,187-77,-191 75,185-34,-179 36,220-76,-219 73,219 6,-218 0,218-40,-219 37,179-36,-181 36,181 3,-181 0,122 0,-106 0,189 0,-187 0,165 0,-185 0,182 0,-179 0,184 0,-190 0,149 0,-149 0,148 0,-148 0,149 0,-150 0,150 0,-150 0,151 40,-151-38,147 37,-144-35,108 36,-115-38,106 35,-96-31,145 34,-152-38,112 79,-114-77,111 36,-108-37,111 78,-115-77,154 76,-149-75,99 69,-93-63,105 29,-116-37,115 78,-114-77,71 74,-71-71,115 74,-117-77,76 76,-77-75,117 75,-114-75,75 76,-79-77,79 78,-79-79,78 77,-77-75,78 36,-78-39,77 39,-77-40,76 79,-75-75,-5-5,0 0,121 81,-115-77,-6-4,0 0,79 119,-72-110,-7-9,0 0,116 78,-105-71,30 74,-39-77,-2-4,0 0,41 82,-40-79,-1-3,0 0,41 82,-39-79,-2-3,0 0,0 0,0 0,82 83,-79-81,-3-2,0 0,41 82,-39-79,-2-3,0 0,0 82,0-78,41 78,-40-79,-1-3,0 0,42 124,-41-121,-1 80,0-81,41 82,-40-83,40 81,-39-79,-2 80,0-81,0-2,0 0,41 125,-40-122,-1-3,0 0,0 82,0-79,0-3,0 0,0 0,0 0,0 0,0 0,0 0,0 0,42 83,-41-81,-1-2,0 0,0 0,0 0,0 0,0 0,0 0,0 0,0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03:46.44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0,'0'0,"0"0,0 0,0 0,0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03:51.56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171 3531,'0'0,"0"0,0 0,0 0,0 0,0 0,0 0,0 0,0 0,0 0,0 0,0 0,0 0,-83 41,81-40,2-1,0 0,0 0,0 0,-42 83,41-81,1-2,0 0,-41 83,39-81,2-2,0 0,0 83,0-81,0 73,0-65,0-10,0 0,0 117,0-106,0 72,0-81,0 79,0-77,0 80,0-83,40 77,-37-71,-3-7,0 0,40 81,-37-77,38 79,-40-81,-1-2,0 0,0 82,0-78,0-4,0 0,74 37,-63-32,-11-5,0 0,81 81,-77-77,-4-4,0 0,83 83,-81-81,82 40,-82-41,79-1,-77 0,117 40,-115-38,76-2,-79 0,120 41,-118-39,119-2,-120 0,119 0,-119 0,119 0,-118 0,118 41,-118-40,77-1,-79 0,116 0,-110 0,104 0,-99 0,110 0,-120 0,76 0,-75 0,159 0,-158 0,158-41,-158 40,116-40,-116 39,118-39,-120 40,160-81,-158 79,117-79,-118 79,159-38,-158 39,117-80,-118 79,157-78,-154 77,155-78,-156 79,155-38,-154 39,113-38,-114 38,102-71,-90 61,139-28,-146 37,110 3,-117 0,118-41,-118 40,116-40,-114 39,114-38,-115 38,156 2,-153 0,112 0,-115 0,116 0,-116 0,116 0,-116 0,145 0,-132 0,91 0,-92 0,90 0,-89 0,86 0,-82 0,57 0,-75 0,115 0,-112 0,111 39,-111-36,113 37,-114-37,69-3,-67 0,114 40,-118-38,77 39,-79-39,119 38,-116-38,114 38,-113-37,74 37,-77-38,118-2,-116 0,114 40,-112-37,155 79,-156-79,114-3,-114 0,117 41,-121-40,122 41,-122-41,122-1,-122 0,116 0,-111 0,114 41,-116-39,119-2,-122 0,78 0,-77 0,78 0,-79 0,108 0,-95 0,106-41,-116 39,157-39,-156 39,118-39,-122 40,118-39,-114 37,115-78,-117 77,161-78,-161 79,118-38,-119 40,119-81,-118 79,119-80,-120 81,120-81,-121 80,119-78,-116 77,157-77,-156 77,115-77,-116 77,156-77,-154 77,144-110,-134 101,103-68,-114 77,158-120,-160 120,119-161,-120 160,160-118,-158 118,116-116,-116 115,75-76,-77 79,79-163,-81 161,81-119,-81 121,80-120,-79 118,36-72,-35 69,78-116,-79 120,38-119,-40 119,41-79,-41 81,40-121,-40 118,41-119,-41 121,84-82,-85-38,0 118,42-120,-41 122,40-121,-40 121,41-80,-41 81,-1-120,0 116,41-76,-40 79,40-79,-39 79,-2-80,0 81,41-81,-40 81,-1-80,0 79,0 3,0 0,41-123,-39 118,-2 5,0 0,41-81,-39 77,-2 4,0 0,39-80,-36 75,-3 5,0 0,39-115,-35 102,-4 13,0 0,41-83,-40 81,-1-79,0 77,0 4,0 0,0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04:15.21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3916 5572,'0'0,"0"0,0 0,127-212,-73 123,105 8,50-211,-205 286,246-285,-245 284,329-327,-327 328,283-326,-282 324,325-409,-326 408,371-369,-373 373,329-328,-327 326,359-319,-349 312,272-276,-281 282,359-236,-351 233,276-239,-286 245,283-243,-280 240,281-198,-282 200,281-200,-280 199,241-160,-245 164,204-122,-205 122,243-120,-239 119,203-80,-209 83,208-83,-207 83,204-82,-201 80,118-79,-121 79,164 3,-163 0,119-41,-119 40,120-40,-120 39,80-40,-83 42,110 0,-94 0,109 0,-125 0,83-42,-82 41,120 1,-117 0,79 0,-83 0,-1 0,0 0,125 0,-122 0,-3 0,0 0,42 125,-41-122,-1 80,0-81,0 114,0-104,0 144,0-142,0 149,0-156,-82 157,78-158,-35 111,36-106,-76 186,73-182,-76 108,79-118,-80 119,81-121,-122 163,120-161,-119 159,118-158,-160 159,160-160,-118 118,118-118,-161 203,162-204,-121 162,122-162,-162 203,160-201,-159 158,158-158,-159 159,160-160,-199 117,195-116,-159 120,166-124,-165 164,164-162,-163 120,161-121,-154 157,148-150,-191 152,191-153,-149 191,150-188,-158 115,166-126,-158 158,150-148,-156 113,161-120,-118 119,119-119,-161 120,160-120,-161 79,161-81,-118 121,119-119,-160 78,157-78,-156 118,156-117,-116 78,119-81,-119 120,118-116,-160 118,160-121,-79 123,83-124,-124 81,122-81,-79 80,79-79,-74 74,69-69,-68 30,67-33,-73 76,78-77,-77 36,77-38,-36 80,38-79,-80 79,79-78,-80 37,81-40,-74 37,66-33,-69 34,73-36,-76 39,79-41,3-1,0 0,-77 38,69-34,-74-4,79 0,3 0,0 0,0 0,0 0,-76 38,67-33,9-5,0 0,-78 0,71 0,7 0,0 0,-82 0,79 0,-79 0,79 0,-79 0,78 0,-74 0,71 0,7 0,0 0,-122 0,117 0,5 0,0 0,-119-80,110 75,-72-36,77 39,4 2,0 0,-122-81,116 77,6 4,0 0,-120-120,113 112,7 8,0 0,-82-123,78 119,4 4,0 0,-110-111,93 94,17 17,0 0,-38-76,33 67,5 9,0 0,-76-38,67 34,9 4,0 0,0-76,0 67,0 9,0 0,0 0,0 0,-75-38,65 33,10 5,0 0,0 0,0 0,0 0,0 0,0 0,0 0,-82-41,79 40,3 1,0 0,-81 0,77 0,4 0,0 0,-83 0,81 0,-79 40,77-38,4-2,0 0,-83 41,80-39,-78 38,77-38,4-2,0 0,-114 76,101-67,13-9,0 0,-123 82,118-79,-35 77,37-75,-38 78,40-81,1-2,0 0,-80 120,75-112,5-8,0 0,-40 119,37-110,-37 71,38-75,2-5,0 0,0 79,0-73,0-6,0 0,0 81,0-77,0-4,0 0,0 80,0-75,0-5,0 0,0 81,0-77,0-4,0 0,0 83,0-81,0-2,0 0,38 115,-34-102,-4-13,0 0,78 116,-71-105,-7-11,0 0,77 77,-69-69,-8-8,0 0,77 76,-68-67,-9-9,0 0,121 81,-115-77,-6-4,0 0,82 42,-79-41,-3-1,0 0,80 40,-75-37,-5-3,0 0,81 40,-76-38,-5-2,0 0,77 0,-69 0,-8 0,0 0,75 38,-65-33,-10-5,0 0,79 0,-73 0,-6 0,0 0,81 0,-77 0,-4 0,0 0,81 0,-77 0,-4 0,0 0,82-41,-79 39,78 2,-77 0,-4 0,0 0,81-80,-77 75,76-35,-74 37,35-78,-40 77,79-36,-75 38,76-39,-77 39,77-38,-77 38,37-78,-39 75,119-117,-114 116,-7 6</inkml:trace>
  <inkml:trace contextRef="#ctx0" brushRef="#br0" timeOffset="2454">2597 6721,'0'0,"0"0,0 0,0 0,0 0,-83 0,80 0,3 0,0 0,-124 0,121 0,-120 41,118-40,-122 84,126-84,-122 81,119-79,-120 120,120-119,-123 81,126-85,-166 126,164-124,-122 123,123-123,-83 167,84-167,-124 165,123-164,-83 124,84-126,-83 169,83-170,-84 127,85-126,-85 168,44-4,40-160,-41 202,41-201,-82 242,81-241,-83 205,85-211,-41 163,39-158,-39 160,40-162,-81 119,79-118,-39 119,41-121,-82 123,81-124,-40 82,42-83,-42 125,41-124,-82 81,81-81,-40 83,41-85,-41 84,42-83,0-1,0 0,-42 84,41-83,1-1,0 0,0 0,0 0,-42 85,42-85,0 0,0 0,0 0,0 0,0 0,0 0,0 0,0 0,0 0,0 0,0 0,0 0,0 0,0 0,0 0,0 0,0 0,83-42,-81 42,-2 0,0 0,126-42,-125 41,84 1,-84 0,125-42,-125 41,84 1,-85 0,125-41,-122 40,82 1,-85 0,128-43,35 3,-156 38,115-39,-116 39,162-40,-166 42,114-77,-104 69,148-32,-150 37,115-38,-123 40,123 1,-122 0,119-41,-116 39,114-38,-113 38,115-39,-116 39,115-38,-114 38,75-80,-79 78,119-77,-116 77,113-115,-111 111,113-113,-114 114,74-154,-77 152,77-112,-77 114,77-154,-77 152,36-109,-37 109,70-102,-61 94,27-100,-36 106,-3-64,0 65,42-72,-41 79,-1-111,0 101,0-67,0 75,38-70,-33 65,-5-116,0 124,0-79,0 77,0-206,0 207,39-194,-36 182,-3 15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04:19.84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1 596,'0'0,"0"0,0 0,0 0,0 0,0 0,0 0,116-116,-105 104,28-64,-35 67,80-74,-83 81,82-81,-81 81,-2 2,0 0,119-118,-110 109,-9 9,0 0,81-41,-77 39,-4 2,0 0,76-38,-67 33,-9 5,0 0,0 0,0 0,0 0,0 0,0 0,0 0,0 0,0 0,84 42,-83-41,-1-1,0 0,0 124,0-120,0 80,0-83,0 82,0-81,0 77,0-73,0-6,0 0,42 124,-41-121,-1-3,0 0,0 75,0-64,41 72,-40-81,-1-2,0 0,83 41,-81-40,-2-1,0 0,82 0,-78 0,78 0,-79 0,79-83,-79 81,35-74,-34 67,77-31,-77 37,78-37,-78 38,-4 2,0 0,78-79,-71 73,72 6,-73 0,-6 0,0 0,80-40,-75 37,-5 3,0 0,0 0,0 0,81 0,-77 0,-4 0,0 0,0 0,0 0,0 0,0 0,40 79,-37-73,-3-6,0 0,40 81,-38-77,37 75,-35-72,-4-7,0 0,37 110,-32-93,35 62,-37-73,-3 69,0-65,0-10,0 0,118 119,-109-110,-9-9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04:29.361"/>
    </inkml:context>
    <inkml:brush xml:id="br0">
      <inkml:brushProperty name="width" value="0.3" units="cm"/>
      <inkml:brushProperty name="height" value="0.6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1 7274,'0'0,"0"0,0 0,0 0,0 0,0 0,0 0,0 0,0 0,0 0,0 0,0 0,0 0,81 81,-77-77,77 37,-77-39,78-2,-79 0,78 81,-77-77,77-4,-77 0,124 85,35-44,-156-40,193 39,-187-37,152-3,-160 0,237 0,-228 0,149 0,-156 0,236 0,-231 0,192 0,-195 0,195 0,-195 0,196 0,-197 0,191 0,-186 0,189-81,-191 77,153-37,-158 39,197-38,-193 38,153-80,-156 79,200-121,-201 120,196-117,-191 115,152-76,-156 79,153-117,-150 112,195-115,-197 118,155-117,-156 117,156-117,-155 116,195-75,-194 77,153-117,-153 114,195-115,-196 117,153-75,-151 75,152-76,-154 77,197-120,-197 120,196-118,-196 116,195-115,-193 115,236-117,-237 118,155-117,-157 117,235-117,-229 116,233-117,-237 118,196-117,-197 117,236-76,-233 77,194-37,-197 39,279-39,-276 40,193-40,-195 39,238-39,-239 40,197 1,-197 0,236 0,-233 0,236 0,-238 0,236 0,-235 0,191 0,-189 0,235 0,-239 0,197 41,-197-40,196-1,-195 0,233 41,-229-39,233 39,-237-40,195 40,-195-39,238 39,-239-40,248-1,-52 0,-195 0,195 0,-196 0,237 0,-234 0,192 0,-194 0,197-41,-199 40,239-81,-236 79,194-79,-196 79,239-80,-238 81,195-121,-196 118,237-77,-234 79,195-162,-199 160,198-160,-198 160,198-200,-197 197,198-239,-199 239,157-198,-158 199,116-195,-116 191,159-195,-160 200,118-322,-118 315,117-272,-117 273,78-277,-81 280,122-278,-120 276,119-356,-118 351,77-397,-79 401,161-398,-158 395,199-519,-197 515,-8 19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04:31.920"/>
    </inkml:context>
    <inkml:brush xml:id="br0">
      <inkml:brushProperty name="width" value="0.3" units="cm"/>
      <inkml:brushProperty name="height" value="0.6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0 7274,'0'0,"0"0,0 0,0 0,0 0,0 0,0 0,0 0,0 0,0 0,0 0,0 0,0 0,76 75,-66-65,63-10,-61 0,148 40,-150-37,175-3,-157 0,153 0,-150 0,157 0,-163 0,163 0,-163 0,163 0,-163 0,189 0,-173 0,149 0,-167 0,163 0,-159 0,174-41,-190 39,150-78,-151 75,207-67,-179 59,126-69,-158 79,203-80,-205 81,202-122,-199 120,198-119,-197 119,227-114,-215 108,173-67,-173 69,210-107,-205 102,181-69,-199 79,236-78,-231 77,196-120,-203 121,241-120,-237 118,183-110,-171 102,161-132,-151 120,175-57,-199 79,241-121,-241 121,159-122,-162 122,161-79,-160 79,160-120,-159 118,158-77,-158 79,160-122,-162 123,199-39,-193 39,114-39,-121 40,164-41,-163 41,150-37,-138 33,93-31,-90 30,92-31,-95 31,131 6,-124 0,143-41,-161 40,161 1,-162 0,151-39,-140 35,138 4,-136 0,147 0,-157 0,114 0,-115 0,200 0,-199 0,118 0,-122 0,160 0,-156 0,157 0,-158 0,159 42,-160-41,118-1,-118 0,160 0,-160 0,161 41,-162-40,160-1,-157 0,197 0,-196 0,163 0,-8 0,-156 0,157 0,-158 0,207 0,-85 0,42-42,0-1,-5 2,-160 40,161-82,-162 81,163-81,-163 81,158-120,-154 116,198-76,-199 79,158-121,-160 120,160-119,-160 119,118-119,-118 118,162-78,-164 81,162-122,-160 120,119-119,-120 119,122-122,-124 124,122-122,-121 121,162-162,-160 160,120-119,-122 120,160-159,-156 156,75-157,-79 158,123-203,-124 205,122-202,-120 199,120-158,-121 160,122-203,-122 203,118-155,-114 150,74-233,-77 231,120-195,-120 201,78-242,-79 241,79-197,-79 196,38-156,-40 157,41-158,-41 160,82-161,-81 162,81-121,-81 122,-2 3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04:32.764"/>
    </inkml:context>
    <inkml:brush xml:id="br0">
      <inkml:brushProperty name="width" value="0.3" units="cm"/>
      <inkml:brushProperty name="height" value="0.6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1 1191,'0'0,"0"0,0 0,0 0,0 0,0 0,0 0,0 0,0 0,195-117,-178 106,184-149,-189 150,213-215,-194 195,260-262,-285 286,373-330,-375 332,-4 4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04:34.533"/>
    </inkml:context>
    <inkml:brush xml:id="br0">
      <inkml:brushProperty name="width" value="0.3" units="cm"/>
      <inkml:brushProperty name="height" value="0.6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1 2000,'0'0,"0"0,0 0,0 0,0 0,0 0,0 0,0 0,0 0,0 0,0 0,80-80,-75 75,71-33,-67 33,109-73,-108 71,96-63,-85 55,100-105,-114 113,138-102,-120 90,131-97,-141 104,99-140,-101 134,105-99,-108 107,150-150,-150 149,110-108,-112 111,148-109,-142 106,105-108,-110 111,112-113,-115 114,115-114,-114 114,114-194,-114 190,-7 11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04:42.585"/>
    </inkml:context>
    <inkml:brush xml:id="br0">
      <inkml:brushProperty name="width" value="0.3" units="cm"/>
      <inkml:brushProperty name="height" value="0.6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1 1,'0'0,"0"0,0 0,0 0,0 0,0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04:43.452"/>
    </inkml:context>
    <inkml:brush xml:id="br0">
      <inkml:brushProperty name="width" value="0.3" units="cm"/>
      <inkml:brushProperty name="height" value="0.6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0 1,'0'0,"0"0,0 0,0 0,0 0,82 0,-79 0,-3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49:09.835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1 724,'0'0,"0"0,0 0,0 0,0 0,0 0,0 0,0 0,0 0,0 0,0 0,0 0,0 0,0 0,0 0,81 0,-77 0,77 0,-77 0,76 0,-75 0,118 0,-118 0,116 40,-115-38,152 38,-145-37,108 78,-115-77,115 36,-114-37,154 77,-152-75,112 115,-114-113,111 111,-108-108,109 69,-111-73,112 113,-112-110,113 72,-114-77,73 116,-75-113,111 109,-105-104,108 67,-110-73,72 75,-77-77,77 77,-77-77,79 37,-81-39,80 79,-79-77,79 36,-78-38,78 40,-79-41,-3-1,0 0,123 82,-119-79,-4-3,0 0,82 123,-79-119,79 37,-78-39,37 80,-40-79,-1-3,0 0,81 81,-77-77,37 78,-39-79,-2-3,0 0,81 41,-77-39,-4-2,0 0,0 0,0 0,41 81,-40-77,-1-4,0 0,0 0,0 0,82 0,-78 0,-4 0,0 0,0 0,0 0,0 0,0 0,0 0,0 0,40-122,-38 116,-2 6,0 0,41-122,-39 117,38-76,-38 76,39-116,-39 115,38-154,-38 150,39-111,-39 114,38-155,-38 154,80-154,-78 154,36-114,-38 116,80-158,-79 158,37-154,-37 150,78-111,-77 114,36-114,-38 115,78-74,-74 75,33-115,-36 112,40-77,-1-43,-1 46,-39 79,40-82,1-42,-1 42,0 2,-41 80,-1 3,0 0,43-127,-43 127,0 0,41-83,-40 81,-1 2,0 0,0 0,0 0,0 0,0 0,0 0,0 0,0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04:44.161"/>
    </inkml:context>
    <inkml:brush xml:id="br0">
      <inkml:brushProperty name="width" value="0.3" units="cm"/>
      <inkml:brushProperty name="height" value="0.6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1 0,'0'0,"0"0,0 0,0 0,0 0,0 0,0 0,0 0,0 0,0 0,0 0,0 0</inkml:trace>
  <inkml:trace contextRef="#ctx0" brushRef="#br0" timeOffset="1">469 213,'0'0,"0"0,0 0,0 0</inkml:trace>
  <inkml:trace contextRef="#ctx0" brushRef="#br0" timeOffset="2">639 255,'0'0,"0"0,0 0,0 0,0 0,0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04:45.111"/>
    </inkml:context>
    <inkml:brush xml:id="br0">
      <inkml:brushProperty name="width" value="0.3" units="cm"/>
      <inkml:brushProperty name="height" value="0.6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639 0,'0'0,"0"0,0 0,0 0,0 0,0 0,0 0,0 0,0 0,0 0</inkml:trace>
  <inkml:trace contextRef="#ctx0" brushRef="#br0" timeOffset="1">256 85,'0'0,"0"0,0 0,0 0,0 0,0 0,0 0,0 0,0 0,0 0</inkml:trace>
  <inkml:trace contextRef="#ctx0" brushRef="#br0" timeOffset="2">0 298,'0'0,"0"0,0 0,0 0,0 0,0 0,0 0,0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04:45.972"/>
    </inkml:context>
    <inkml:brush xml:id="br0">
      <inkml:brushProperty name="width" value="0.3" units="cm"/>
      <inkml:brushProperty name="height" value="0.6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1 43,'0'0,"0"0,0 0,0 0,0 0,0 0,0 0,0 0</inkml:trace>
  <inkml:trace contextRef="#ctx0" brushRef="#br0" timeOffset="1">384 1,'0'0,"0"0,0 0,0 0,0 0,0 0,0 0,0 0,0 0,0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04:47.081"/>
    </inkml:context>
    <inkml:brush xml:id="br0">
      <inkml:brushProperty name="width" value="0.3" units="cm"/>
      <inkml:brushProperty name="height" value="0.6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0 0,'0'0,"0"0,0 0,0 0,0 0,0 0,0 0,0 0,0 0,0 0</inkml:trace>
  <inkml:trace contextRef="#ctx0" brushRef="#br0" timeOffset="1">1149 426,'0'0,"0"0,0 0,0 0,0 0,0 0,0 0,0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04:48.065"/>
    </inkml:context>
    <inkml:brush xml:id="br0">
      <inkml:brushProperty name="width" value="0.3" units="cm"/>
      <inkml:brushProperty name="height" value="0.6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1 1,'0'0,"0"0,0 0,0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05:32.738"/>
    </inkml:context>
    <inkml:brush xml:id="br0">
      <inkml:brushProperty name="width" value="0.3" units="cm"/>
      <inkml:brushProperty name="height" value="0.6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0 1,'0'0,"0"0,0 0,0 0,0 0,0 0,0 0,0 0,0 0,126 0,-124 0,163 0,-160 0,242 0,-238 0,235 0,-233 0,279 0,-282 0,359 0,-351 0,350 0,-349 0,397 0,-403 0,402 41,-400-40,354-1,-351 0,307 0,-306 0,312 82,-317-79,273 38,-272-39,230-2,-231 0,192 0,-195 0,192 0,-189 0,150 0,-154 0,193 0,-189 0,149 0,-152 0,112 40,-114-38,114-2,-115 0,155 0,-152 0,111 0,-112 0,112 0,-112 0,116 42,-121-41,80-1,-80 0,120 0,-119 0,78 0,-79 0,-3 0,0 0,83 0,-81 0,-2 0,0 0,0 0,0 0,0 0,0 0,0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05:34.172"/>
    </inkml:context>
    <inkml:brush xml:id="br0">
      <inkml:brushProperty name="width" value="0.3" units="cm"/>
      <inkml:brushProperty name="height" value="0.6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1 1,'0'0,"0"0,0 0,0 0,0 0,0 0,0 0,83 42,-81-42,81 0,-81 0,123 42,-122-41,161 81,-158-79,201 80,-201-81,242 123,-241-122,238 160,-235-156,277 157,-276-158,316 198,-313-195,235 157,-243-162,285 162,-284-162,280 160,-276-158,279 77,-282-81,240 123,-241-122,200 121,-201-121,201 122,-202-122,159 79,-157-79,157 79,-158-79,76 79,-79-79,80 39,-81-41,-2-1,0 0,81 81,-77-77,-4-4,0 0,0 0,0 0,0 0,0 0,0 0,0 0,0 0,0 0,0 0,0 0,41 81,-39-77,-2-4,0 0,41 82,-40-79,-1-3,0 0,0 123,0-118,0-5,0 0,-40 160,38-150,-78 70,75-75,-77 117,79-117,-158 156,151-151,-112 112,117-117,-160 159,159-158,-155 156,152-154,-150 151,148-147,-188 186,185-184,-150 192,158-199,-198 197,195-195,-192 111,189-113,-152 158,158-160,-198 118,195-118,-114 77,119-79,-161 79,160-79,-116 77,114-75,-73 75,75-75,-77 77,79-79,-77 77,75-75,-37 78,41-81,-80 39,77-39,4-2,0 0,-82 82,79-79,3-3,0 0,0 82,0-79,0-3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05:37.361"/>
    </inkml:context>
    <inkml:brush xml:id="br0">
      <inkml:brushProperty name="width" value="0.3" units="cm"/>
      <inkml:brushProperty name="height" value="0.6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3362 1,'0'0,"0"0,0 0,0 0,0 0,0 0,0 0,0 0,0 0,-82 41,79-40,-74 77,69-71,-114 116,116-118,-116 158,117-156,-139 137,117-118,-134 216,152-228,-193 188,191-192,-142 143,136-136,-221 182,221-185,-162 165,145-145,-147 147,149-150,-245 207,256-220,-180 183,190-190,-190 190,189-189,-145 145,144-144,-97 96,92-90,-95 56,98-65,-63 68,71-71,-70 31,69-34,8-4,0 0,-78 79,71-72,7-7,0 0,-80 80,75-75,5-5,0 0,0 0,0 0,0 0,0 0,0 0,0 0,0 0,0 0,-41 81,39-77,2-4,0 0,0 0,0 0,0 0,0 0,82 81,-79-77,112 72,-102-67,191 72,-195-77,194 118,-193-117,183 111,-174-104,222 108,-226-112,223 151,-221-148,189 112,-199-119,236 159,-231-155,226 111,-221-111,148 116,-159-120,156 77,-154-77,149 75,-144-73,138 69,-132-65,104 72,-118-79,75 37,-75-37,75 37,-75-38,77 39,-79-39,78-2,-77 0,-4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05:38.406"/>
    </inkml:context>
    <inkml:brush xml:id="br0">
      <inkml:brushProperty name="width" value="0.3" units="cm"/>
      <inkml:brushProperty name="height" value="0.6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0 340,'0'0,"0"0,0 0,0 0,0 0,0 0,0 0,0 0,0 0,0 0,0 0,143 0,-116 0,127 0,-138 0,231 0,-238 0,278 0,-276 0,312 0,-306 0,348-40,-347 38,350 2,-353 0,393-41,-390 39,398-39,-407 40,450-41,-450 41,358 1,-351 0,393 0,-392 0,360-42,-371 42,328 0,-328 0,371 0,-371 0,267 0,-248 0,262 0,-276 0,281 0,-286 0,201 0,-201 0,196 0,-191 0,195-42,-200 41,117 1,-118 0,162 0,-164 0,163 0,-162 0,120 0,-120 0,163-41,-164 40,121 1,-120 0,118 0,-116 0,76 0,-79 0,78 0,-77 0,-4 0,0 0,83-42,-81 41,-2 1,0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3:16:41.540"/>
    </inkml:context>
    <inkml:brush xml:id="br0">
      <inkml:brushProperty name="width" value="0.35" units="cm"/>
      <inkml:brushProperty name="height" value="0.35" units="cm"/>
      <inkml:brushProperty name="color" value="#F2D80D"/>
    </inkml:brush>
  </inkml:definitions>
  <inkml:trace contextRef="#ctx0" brushRef="#br0">86 2213,'0'0,"0"0,0 0,0 0,0 0,-81 40,77-38,4-2,0 0,0 0,0 0,0 0,0 0,0 0,0 0,0 0,0 0,158-39,-146 36,106-154,-108 144,101-98,-95 94,144-183,-150 187,102-173,-96 160,102-131,-108 144,111-149,-115 153,68-100,-62 91,66-139,-71 144,72-145,-73 145,33-145,-36 146,37-105,-37 107,37-109,-38 110,-2-66,0 65,39-68,-35 71,-4 7,0 0,0-77,0 69,0 8,0 0,0 0,0 0,0 0,0 0,0 74,0-63,0 69,0-75,0 107,0-96,0 101,0-107,0 149,0-148,0 128,0-107,-40 167,37-186,3 185,0-183,-39 222,36-219,3 131,0-128,-40 137,37-146,-33 135,30-123,6 132,0-142,0 133,0-124,-37 162,31-157,6 133,0-152,0 148,0-144,0 132,0-120,0 131,0-142,0 106,0-112,0 105,0-99,0 61,0-65,0 68,0-71,0-7,0 0,0 81,0-76,0-5,0 0,0 0,0 0,0 79,0-73,0-6,0 0,0 0,0 0,0 79,0-73,0-6,0 0,0 0,0 0,0 0,0 0,0 0,0 0,0 71,0-57,0-14,0 0,0 0,0 0,0 0,0 0,0 0,0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1:05:48.227"/>
    </inkml:context>
    <inkml:brush xml:id="br0">
      <inkml:brushProperty name="width" value="0.07" units="cm"/>
      <inkml:brushProperty name="height" value="0.07" units="cm"/>
      <inkml:brushProperty name="color" value="#F2D80D"/>
    </inkml:brush>
  </inkml:definitions>
  <inkml:trace contextRef="#ctx0" brushRef="#br0">4719 1650,'0'0,"0"0,0 0,0 0,0 0,0 0,-43-86,40 81,3 5,0 0,0-132,0 126,0 6,0 0,0-87,0 82,-44-81,42 81,-41-81,40 80,-39-79,38 78,-34-70,31 63,-79-29,80 40,-33-116,32 100,-79-67,81 81,-82-82,82 82,-36-77,36 72,-72-67,63 63,-62-62,60 60,-65-64,70 69,-72-31,75 38,-163-39,158 40,-159-40,161 40,-161-40,161 40,-163 3,165 0,-163-43,161 40,-162 3,162 0,-160 0,159 0,-151 0,143 0,-98 0,98 0,-175 79,161-66,-124 66,133-66,-186 29,193-38,-141 75,135-67,-147 74,159-80,-144 111,128-97,-96 63,111-74,-106 110,101-101,-106 106,110-110,-64 103,65-97,13-20</inkml:trace>
  <inkml:trace contextRef="#ctx0" brushRef="#br0" timeOffset="1668">46 550,'0'0,"0"0,0 0,0 0,0 0,0 0,0 0,0 0,0 0,0 0,0 0,0 0,0 0,0 0,0 0,0 0,0 0,0 0,0 0,0 0,0 0,0 0,0 0,44 87,-42-82,-2 83,0-84,0 129,0-129,0 130,0-130,0 84,0-85,0 129,0-126,0 81,0-83,0 85,0-86,-44 86,42-86,2-3,0 0,0 87,0-83,0-4,0 0,0 0,0 0,-43 87,40-82,3-5,0 0,0 0,0 0,0 0,0 0,0 0,0 0,0 0,0 0,131 0,-124 0,168-44,-167 42,213-86,-213 85,253-85,-247 84,204-40,-207 42,252-86,-251 84,160-39,-161 41,118-42,-120 42,121-42,-123 42,80 2,-82 0,-5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6T12:49:26.193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12214 3489,'0'0,"0"0,0 0,0 0,0 0,0 0,0 0,0 0,0 0,-80-40,75 37,5 3,0 0,-120-120,112 113,-32-73,38 75,-78-75,75 75,-155-155,149 149,-109-109,113 113,-155-196,154 193,-114-151,116 152,-196-152,191 152,-190-192,189 189,-232-151,233 156,-191-195,191 191,-192-191,193 192,-192-152,192 154,-192-154,191 153,-191-152,191 152,-233-113,233 117,-231-116,228 114,-230-115,233 116,-192-115,193 115,-273-116,268 116,-269-34,271 38,-273-80,274 79,-273-38,272 39,-311-38,307 38,-265-39,266 39,-268-39,271 39,-271-38,270 38,-273 2,276 0,-274 0,272 0,-231 0,233 0,-275 0,274 0,-228 0,224 0,-172 0,164 0,-219 40,230-38,-229 39,229-39,-191 39,195-39,-232 38,227-38,-186 78,187-75,-142 34,140-35,-189 36,195-38,-191 78,187-75,-107 35,113-37,-155 37,153-38,-112 39,115-39,-114 78,112-75,-113 76,114-77,-114 77,115-77,-117 37,118-39,-117 79,116-77,-115 76,115-75,-109 71,102-67,-148 71,152-75,-68 71,69-67,-113 31,114-37,-113 76,112-73,-63 65,57-57,-66 26,75-38,-116 79,114-77,-71 35,71-35,-72 35,73-36,6-3,0 0,-117 79,107-73,-70 74,74-75,6-5,0 0,-80 81,75-76,5-5,0 0,-40 80,38-75,2-5,0 0,0 0,0 0,-81 40,77-38,4-2,0 0,0 0,0 0,0 0,0 0,0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81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0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570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658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72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7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82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509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702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3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60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85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058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39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theme" Target="../theme/theme1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640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 /><Relationship Id="rId13" Type="http://schemas.openxmlformats.org/officeDocument/2006/relationships/customXml" Target="../ink/ink46.xml" /><Relationship Id="rId18" Type="http://schemas.openxmlformats.org/officeDocument/2006/relationships/image" Target="../media/image52.png" /><Relationship Id="rId3" Type="http://schemas.openxmlformats.org/officeDocument/2006/relationships/customXml" Target="../ink/ink41.xml" /><Relationship Id="rId21" Type="http://schemas.openxmlformats.org/officeDocument/2006/relationships/customXml" Target="../ink/ink50.xml" /><Relationship Id="rId7" Type="http://schemas.openxmlformats.org/officeDocument/2006/relationships/customXml" Target="../ink/ink43.xml" /><Relationship Id="rId12" Type="http://schemas.openxmlformats.org/officeDocument/2006/relationships/image" Target="../media/image49.png" /><Relationship Id="rId17" Type="http://schemas.openxmlformats.org/officeDocument/2006/relationships/customXml" Target="../ink/ink48.xml" /><Relationship Id="rId2" Type="http://schemas.openxmlformats.org/officeDocument/2006/relationships/image" Target="../media/image44.jpeg" /><Relationship Id="rId16" Type="http://schemas.openxmlformats.org/officeDocument/2006/relationships/image" Target="../media/image51.png" /><Relationship Id="rId20" Type="http://schemas.openxmlformats.org/officeDocument/2006/relationships/image" Target="../media/image5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6.png" /><Relationship Id="rId11" Type="http://schemas.openxmlformats.org/officeDocument/2006/relationships/customXml" Target="../ink/ink45.xml" /><Relationship Id="rId24" Type="http://schemas.openxmlformats.org/officeDocument/2006/relationships/image" Target="../media/image55.png" /><Relationship Id="rId5" Type="http://schemas.openxmlformats.org/officeDocument/2006/relationships/customXml" Target="../ink/ink42.xml" /><Relationship Id="rId15" Type="http://schemas.openxmlformats.org/officeDocument/2006/relationships/customXml" Target="../ink/ink47.xml" /><Relationship Id="rId23" Type="http://schemas.openxmlformats.org/officeDocument/2006/relationships/customXml" Target="../ink/ink51.xml" /><Relationship Id="rId10" Type="http://schemas.openxmlformats.org/officeDocument/2006/relationships/image" Target="../media/image48.png" /><Relationship Id="rId19" Type="http://schemas.openxmlformats.org/officeDocument/2006/relationships/customXml" Target="../ink/ink49.xml" /><Relationship Id="rId4" Type="http://schemas.openxmlformats.org/officeDocument/2006/relationships/image" Target="../media/image45.png" /><Relationship Id="rId9" Type="http://schemas.openxmlformats.org/officeDocument/2006/relationships/customXml" Target="../ink/ink44.xml" /><Relationship Id="rId14" Type="http://schemas.openxmlformats.org/officeDocument/2006/relationships/image" Target="../media/image50.png" /><Relationship Id="rId22" Type="http://schemas.openxmlformats.org/officeDocument/2006/relationships/image" Target="../media/image54.pn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 /><Relationship Id="rId13" Type="http://schemas.openxmlformats.org/officeDocument/2006/relationships/customXml" Target="../ink/ink57.xml" /><Relationship Id="rId18" Type="http://schemas.openxmlformats.org/officeDocument/2006/relationships/image" Target="../media/image64.png" /><Relationship Id="rId26" Type="http://schemas.openxmlformats.org/officeDocument/2006/relationships/image" Target="../media/image68.png" /><Relationship Id="rId3" Type="http://schemas.openxmlformats.org/officeDocument/2006/relationships/customXml" Target="../ink/ink52.xml" /><Relationship Id="rId21" Type="http://schemas.openxmlformats.org/officeDocument/2006/relationships/customXml" Target="../ink/ink61.xml" /><Relationship Id="rId7" Type="http://schemas.openxmlformats.org/officeDocument/2006/relationships/customXml" Target="../ink/ink54.xml" /><Relationship Id="rId12" Type="http://schemas.openxmlformats.org/officeDocument/2006/relationships/image" Target="../media/image61.png" /><Relationship Id="rId17" Type="http://schemas.openxmlformats.org/officeDocument/2006/relationships/customXml" Target="../ink/ink59.xml" /><Relationship Id="rId25" Type="http://schemas.openxmlformats.org/officeDocument/2006/relationships/customXml" Target="../ink/ink63.xml" /><Relationship Id="rId2" Type="http://schemas.openxmlformats.org/officeDocument/2006/relationships/image" Target="../media/image56.jpeg" /><Relationship Id="rId16" Type="http://schemas.openxmlformats.org/officeDocument/2006/relationships/image" Target="../media/image63.png" /><Relationship Id="rId20" Type="http://schemas.openxmlformats.org/officeDocument/2006/relationships/image" Target="../media/image65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8.png" /><Relationship Id="rId11" Type="http://schemas.openxmlformats.org/officeDocument/2006/relationships/customXml" Target="../ink/ink56.xml" /><Relationship Id="rId24" Type="http://schemas.openxmlformats.org/officeDocument/2006/relationships/image" Target="../media/image67.png" /><Relationship Id="rId5" Type="http://schemas.openxmlformats.org/officeDocument/2006/relationships/customXml" Target="../ink/ink53.xml" /><Relationship Id="rId15" Type="http://schemas.openxmlformats.org/officeDocument/2006/relationships/customXml" Target="../ink/ink58.xml" /><Relationship Id="rId23" Type="http://schemas.openxmlformats.org/officeDocument/2006/relationships/customXml" Target="../ink/ink62.xml" /><Relationship Id="rId10" Type="http://schemas.openxmlformats.org/officeDocument/2006/relationships/image" Target="../media/image60.png" /><Relationship Id="rId19" Type="http://schemas.openxmlformats.org/officeDocument/2006/relationships/customXml" Target="../ink/ink60.xml" /><Relationship Id="rId4" Type="http://schemas.openxmlformats.org/officeDocument/2006/relationships/image" Target="../media/image57.png" /><Relationship Id="rId9" Type="http://schemas.openxmlformats.org/officeDocument/2006/relationships/customXml" Target="../ink/ink55.xml" /><Relationship Id="rId14" Type="http://schemas.openxmlformats.org/officeDocument/2006/relationships/image" Target="../media/image62.png" /><Relationship Id="rId22" Type="http://schemas.openxmlformats.org/officeDocument/2006/relationships/image" Target="../media/image66.png" /><Relationship Id="rId27" Type="http://schemas.openxmlformats.org/officeDocument/2006/relationships/customXml" Target="../ink/ink64.xml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 /><Relationship Id="rId3" Type="http://schemas.openxmlformats.org/officeDocument/2006/relationships/customXml" Target="../ink/ink65.xml" /><Relationship Id="rId7" Type="http://schemas.openxmlformats.org/officeDocument/2006/relationships/customXml" Target="../ink/ink67.xml" /><Relationship Id="rId2" Type="http://schemas.openxmlformats.org/officeDocument/2006/relationships/image" Target="../media/image69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71.png" /><Relationship Id="rId5" Type="http://schemas.openxmlformats.org/officeDocument/2006/relationships/customXml" Target="../ink/ink66.xml" /><Relationship Id="rId10" Type="http://schemas.openxmlformats.org/officeDocument/2006/relationships/image" Target="../media/image73.png" /><Relationship Id="rId4" Type="http://schemas.openxmlformats.org/officeDocument/2006/relationships/image" Target="../media/image70.png" /><Relationship Id="rId9" Type="http://schemas.openxmlformats.org/officeDocument/2006/relationships/customXml" Target="../ink/ink68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.png" /><Relationship Id="rId5" Type="http://schemas.openxmlformats.org/officeDocument/2006/relationships/customXml" Target="../ink/ink2.xml" /><Relationship Id="rId4" Type="http://schemas.openxmlformats.org/officeDocument/2006/relationships/image" Target="../media/image3.pn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3" Type="http://schemas.openxmlformats.org/officeDocument/2006/relationships/customXml" Target="../ink/ink3.xml" /><Relationship Id="rId7" Type="http://schemas.openxmlformats.org/officeDocument/2006/relationships/customXml" Target="../ink/ink5.xml" /><Relationship Id="rId12" Type="http://schemas.openxmlformats.org/officeDocument/2006/relationships/image" Target="../media/image11.pn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8.png" /><Relationship Id="rId11" Type="http://schemas.openxmlformats.org/officeDocument/2006/relationships/customXml" Target="../ink/ink7.xml" /><Relationship Id="rId5" Type="http://schemas.openxmlformats.org/officeDocument/2006/relationships/customXml" Target="../ink/ink4.xml" /><Relationship Id="rId10" Type="http://schemas.openxmlformats.org/officeDocument/2006/relationships/image" Target="../media/image10.png" /><Relationship Id="rId4" Type="http://schemas.openxmlformats.org/officeDocument/2006/relationships/image" Target="../media/image7.png" /><Relationship Id="rId9" Type="http://schemas.openxmlformats.org/officeDocument/2006/relationships/customXml" Target="../ink/ink6.xml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 /><Relationship Id="rId3" Type="http://schemas.openxmlformats.org/officeDocument/2006/relationships/customXml" Target="../ink/ink8.xml" /><Relationship Id="rId7" Type="http://schemas.openxmlformats.org/officeDocument/2006/relationships/customXml" Target="../ink/ink10.xml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4.png" /><Relationship Id="rId5" Type="http://schemas.openxmlformats.org/officeDocument/2006/relationships/customXml" Target="../ink/ink9.xml" /><Relationship Id="rId10" Type="http://schemas.openxmlformats.org/officeDocument/2006/relationships/image" Target="../media/image16.png" /><Relationship Id="rId4" Type="http://schemas.openxmlformats.org/officeDocument/2006/relationships/image" Target="../media/image13.png" /><Relationship Id="rId9" Type="http://schemas.openxmlformats.org/officeDocument/2006/relationships/customXml" Target="../ink/ink11.xml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 /><Relationship Id="rId3" Type="http://schemas.openxmlformats.org/officeDocument/2006/relationships/customXml" Target="../ink/ink12.xml" /><Relationship Id="rId7" Type="http://schemas.openxmlformats.org/officeDocument/2006/relationships/customXml" Target="../ink/ink14.xml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9.png" /><Relationship Id="rId5" Type="http://schemas.openxmlformats.org/officeDocument/2006/relationships/customXml" Target="../ink/ink13.xml" /><Relationship Id="rId10" Type="http://schemas.openxmlformats.org/officeDocument/2006/relationships/image" Target="../media/image21.png" /><Relationship Id="rId4" Type="http://schemas.openxmlformats.org/officeDocument/2006/relationships/image" Target="../media/image18.png" /><Relationship Id="rId9" Type="http://schemas.openxmlformats.org/officeDocument/2006/relationships/customXml" Target="../ink/ink15.xml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 /><Relationship Id="rId13" Type="http://schemas.openxmlformats.org/officeDocument/2006/relationships/image" Target="../media/image25.png" /><Relationship Id="rId18" Type="http://schemas.openxmlformats.org/officeDocument/2006/relationships/image" Target="../media/image27.png" /><Relationship Id="rId3" Type="http://schemas.openxmlformats.org/officeDocument/2006/relationships/customXml" Target="../ink/ink16.xml" /><Relationship Id="rId7" Type="http://schemas.openxmlformats.org/officeDocument/2006/relationships/customXml" Target="../ink/ink18.xml" /><Relationship Id="rId12" Type="http://schemas.openxmlformats.org/officeDocument/2006/relationships/customXml" Target="../ink/ink22.xml" /><Relationship Id="rId17" Type="http://schemas.openxmlformats.org/officeDocument/2006/relationships/customXml" Target="../ink/ink25.xml" /><Relationship Id="rId2" Type="http://schemas.openxmlformats.org/officeDocument/2006/relationships/image" Target="../media/image22.jpeg" /><Relationship Id="rId16" Type="http://schemas.openxmlformats.org/officeDocument/2006/relationships/image" Target="../media/image26.png" /><Relationship Id="rId20" Type="http://schemas.openxmlformats.org/officeDocument/2006/relationships/image" Target="../media/image28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7.png" /><Relationship Id="rId11" Type="http://schemas.openxmlformats.org/officeDocument/2006/relationships/customXml" Target="../ink/ink21.xml" /><Relationship Id="rId5" Type="http://schemas.openxmlformats.org/officeDocument/2006/relationships/customXml" Target="../ink/ink17.xml" /><Relationship Id="rId15" Type="http://schemas.openxmlformats.org/officeDocument/2006/relationships/customXml" Target="../ink/ink24.xml" /><Relationship Id="rId10" Type="http://schemas.openxmlformats.org/officeDocument/2006/relationships/image" Target="../media/image24.png" /><Relationship Id="rId19" Type="http://schemas.openxmlformats.org/officeDocument/2006/relationships/customXml" Target="../ink/ink26.xml" /><Relationship Id="rId4" Type="http://schemas.openxmlformats.org/officeDocument/2006/relationships/image" Target="../media/image23.png" /><Relationship Id="rId9" Type="http://schemas.openxmlformats.org/officeDocument/2006/relationships/customXml" Target="../ink/ink20.xml" /><Relationship Id="rId14" Type="http://schemas.openxmlformats.org/officeDocument/2006/relationships/customXml" Target="../ink/ink23.xml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 /><Relationship Id="rId13" Type="http://schemas.openxmlformats.org/officeDocument/2006/relationships/customXml" Target="../ink/ink32.xml" /><Relationship Id="rId18" Type="http://schemas.openxmlformats.org/officeDocument/2006/relationships/image" Target="../media/image37.png" /><Relationship Id="rId26" Type="http://schemas.openxmlformats.org/officeDocument/2006/relationships/image" Target="../media/image41.png" /><Relationship Id="rId3" Type="http://schemas.openxmlformats.org/officeDocument/2006/relationships/customXml" Target="../ink/ink27.xml" /><Relationship Id="rId21" Type="http://schemas.openxmlformats.org/officeDocument/2006/relationships/customXml" Target="../ink/ink36.xml" /><Relationship Id="rId7" Type="http://schemas.openxmlformats.org/officeDocument/2006/relationships/customXml" Target="../ink/ink29.xml" /><Relationship Id="rId12" Type="http://schemas.openxmlformats.org/officeDocument/2006/relationships/image" Target="../media/image34.png" /><Relationship Id="rId17" Type="http://schemas.openxmlformats.org/officeDocument/2006/relationships/customXml" Target="../ink/ink34.xml" /><Relationship Id="rId25" Type="http://schemas.openxmlformats.org/officeDocument/2006/relationships/customXml" Target="../ink/ink38.xml" /><Relationship Id="rId2" Type="http://schemas.openxmlformats.org/officeDocument/2006/relationships/image" Target="../media/image29.jpeg" /><Relationship Id="rId16" Type="http://schemas.openxmlformats.org/officeDocument/2006/relationships/image" Target="../media/image36.png" /><Relationship Id="rId20" Type="http://schemas.openxmlformats.org/officeDocument/2006/relationships/image" Target="../media/image38.png" /><Relationship Id="rId29" Type="http://schemas.openxmlformats.org/officeDocument/2006/relationships/customXml" Target="../ink/ink40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1.png" /><Relationship Id="rId11" Type="http://schemas.openxmlformats.org/officeDocument/2006/relationships/customXml" Target="../ink/ink31.xml" /><Relationship Id="rId24" Type="http://schemas.openxmlformats.org/officeDocument/2006/relationships/image" Target="../media/image40.png" /><Relationship Id="rId5" Type="http://schemas.openxmlformats.org/officeDocument/2006/relationships/customXml" Target="../ink/ink28.xml" /><Relationship Id="rId15" Type="http://schemas.openxmlformats.org/officeDocument/2006/relationships/customXml" Target="../ink/ink33.xml" /><Relationship Id="rId23" Type="http://schemas.openxmlformats.org/officeDocument/2006/relationships/customXml" Target="../ink/ink37.xml" /><Relationship Id="rId28" Type="http://schemas.openxmlformats.org/officeDocument/2006/relationships/image" Target="../media/image42.png" /><Relationship Id="rId10" Type="http://schemas.openxmlformats.org/officeDocument/2006/relationships/image" Target="../media/image33.png" /><Relationship Id="rId19" Type="http://schemas.openxmlformats.org/officeDocument/2006/relationships/customXml" Target="../ink/ink35.xml" /><Relationship Id="rId4" Type="http://schemas.openxmlformats.org/officeDocument/2006/relationships/image" Target="../media/image30.png" /><Relationship Id="rId9" Type="http://schemas.openxmlformats.org/officeDocument/2006/relationships/customXml" Target="../ink/ink30.xml" /><Relationship Id="rId14" Type="http://schemas.openxmlformats.org/officeDocument/2006/relationships/image" Target="../media/image35.png" /><Relationship Id="rId22" Type="http://schemas.openxmlformats.org/officeDocument/2006/relationships/image" Target="../media/image39.png" /><Relationship Id="rId27" Type="http://schemas.openxmlformats.org/officeDocument/2006/relationships/customXml" Target="../ink/ink39.xml" /><Relationship Id="rId30" Type="http://schemas.openxmlformats.org/officeDocument/2006/relationships/image" Target="../media/image4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E7053F2-F752-2043-899E-548E04145E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Costruiamo un labirinto✏️🖊️🖌️🖍️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36F44295-7AF7-A446-B51A-62F650B051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/>
              <a:t>Il lupo e i 7 capretti </a:t>
            </a:r>
          </a:p>
        </p:txBody>
      </p:sp>
    </p:spTree>
    <p:extLst>
      <p:ext uri="{BB962C8B-B14F-4D97-AF65-F5344CB8AC3E}">
        <p14:creationId xmlns:p14="http://schemas.microsoft.com/office/powerpoint/2010/main" val="3834991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ED366E-6BDF-C84B-B606-36349D563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7"/>
            <a:ext cx="10571998" cy="1458271"/>
          </a:xfrm>
        </p:spPr>
        <p:txBody>
          <a:bodyPr/>
          <a:lstStyle/>
          <a:p>
            <a:r>
              <a:rPr lang="it-IT"/>
              <a:t>Adesso disegnamo mamma capra all‘ingresso, ed il suo capretto che l‘aspetta al centro del labirinto. </a:t>
            </a:r>
          </a:p>
        </p:txBody>
      </p:sp>
      <p:pic>
        <p:nvPicPr>
          <p:cNvPr id="6" name="Immagine 6">
            <a:extLst>
              <a:ext uri="{FF2B5EF4-FFF2-40B4-BE49-F238E27FC236}">
                <a16:creationId xmlns:a16="http://schemas.microsoft.com/office/drawing/2014/main" id="{CC30B5CB-075A-D847-AF5B-2161E9135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1307" y="2237832"/>
            <a:ext cx="3667932" cy="3636963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1" name="Input penna 41">
                <a:extLst>
                  <a:ext uri="{FF2B5EF4-FFF2-40B4-BE49-F238E27FC236}">
                    <a16:creationId xmlns:a16="http://schemas.microsoft.com/office/drawing/2014/main" id="{60368B85-3C67-ED44-A4D8-F78185DC41E6}"/>
                  </a:ext>
                </a:extLst>
              </p14:cNvPr>
              <p14:cNvContentPartPr/>
              <p14:nvPr/>
            </p14:nvContentPartPr>
            <p14:xfrm>
              <a:off x="2288698" y="4288459"/>
              <a:ext cx="820080" cy="336960"/>
            </p14:xfrm>
          </p:contentPart>
        </mc:Choice>
        <mc:Fallback>
          <p:pic>
            <p:nvPicPr>
              <p:cNvPr id="41" name="Input penna 41">
                <a:extLst>
                  <a:ext uri="{FF2B5EF4-FFF2-40B4-BE49-F238E27FC236}">
                    <a16:creationId xmlns:a16="http://schemas.microsoft.com/office/drawing/2014/main" id="{60368B85-3C67-ED44-A4D8-F78185DC41E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76458" y="4275872"/>
                <a:ext cx="844920" cy="3617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4" name="Input penna 44">
                <a:extLst>
                  <a:ext uri="{FF2B5EF4-FFF2-40B4-BE49-F238E27FC236}">
                    <a16:creationId xmlns:a16="http://schemas.microsoft.com/office/drawing/2014/main" id="{5D4E40C5-5410-314D-B40C-970C792D4248}"/>
                  </a:ext>
                </a:extLst>
              </p14:cNvPr>
              <p14:cNvContentPartPr/>
              <p14:nvPr/>
            </p14:nvContentPartPr>
            <p14:xfrm>
              <a:off x="1538098" y="4150579"/>
              <a:ext cx="498240" cy="666360"/>
            </p14:xfrm>
          </p:contentPart>
        </mc:Choice>
        <mc:Fallback>
          <p:pic>
            <p:nvPicPr>
              <p:cNvPr id="44" name="Input penna 44">
                <a:extLst>
                  <a:ext uri="{FF2B5EF4-FFF2-40B4-BE49-F238E27FC236}">
                    <a16:creationId xmlns:a16="http://schemas.microsoft.com/office/drawing/2014/main" id="{5D4E40C5-5410-314D-B40C-970C792D424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5498" y="4137979"/>
                <a:ext cx="523080" cy="69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6" name="Input penna 45">
                <a:extLst>
                  <a:ext uri="{FF2B5EF4-FFF2-40B4-BE49-F238E27FC236}">
                    <a16:creationId xmlns:a16="http://schemas.microsoft.com/office/drawing/2014/main" id="{E034ECEC-0C3B-5340-9686-17DD6E164C10}"/>
                  </a:ext>
                </a:extLst>
              </p14:cNvPr>
              <p14:cNvContentPartPr/>
              <p14:nvPr/>
            </p14:nvContentPartPr>
            <p14:xfrm>
              <a:off x="2786578" y="4969939"/>
              <a:ext cx="322200" cy="54000"/>
            </p14:xfrm>
          </p:contentPart>
        </mc:Choice>
        <mc:Fallback>
          <p:pic>
            <p:nvPicPr>
              <p:cNvPr id="46" name="Input penna 45">
                <a:extLst>
                  <a:ext uri="{FF2B5EF4-FFF2-40B4-BE49-F238E27FC236}">
                    <a16:creationId xmlns:a16="http://schemas.microsoft.com/office/drawing/2014/main" id="{E034ECEC-0C3B-5340-9686-17DD6E164C1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74338" y="4957339"/>
                <a:ext cx="34704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7" name="Input penna 46">
                <a:extLst>
                  <a:ext uri="{FF2B5EF4-FFF2-40B4-BE49-F238E27FC236}">
                    <a16:creationId xmlns:a16="http://schemas.microsoft.com/office/drawing/2014/main" id="{951BC1A6-76B5-AF45-8153-439F40FC96CB}"/>
                  </a:ext>
                </a:extLst>
              </p14:cNvPr>
              <p14:cNvContentPartPr/>
              <p14:nvPr/>
            </p14:nvContentPartPr>
            <p14:xfrm>
              <a:off x="1699018" y="5084779"/>
              <a:ext cx="245520" cy="183960"/>
            </p14:xfrm>
          </p:contentPart>
        </mc:Choice>
        <mc:Fallback>
          <p:pic>
            <p:nvPicPr>
              <p:cNvPr id="47" name="Input penna 46">
                <a:extLst>
                  <a:ext uri="{FF2B5EF4-FFF2-40B4-BE49-F238E27FC236}">
                    <a16:creationId xmlns:a16="http://schemas.microsoft.com/office/drawing/2014/main" id="{951BC1A6-76B5-AF45-8153-439F40FC96C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86418" y="5072179"/>
                <a:ext cx="27036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id="{9F9179EC-85DE-6240-826D-2E62B728F10B}"/>
                  </a:ext>
                </a:extLst>
              </p14:cNvPr>
              <p14:cNvContentPartPr/>
              <p14:nvPr/>
            </p14:nvContentPartPr>
            <p14:xfrm>
              <a:off x="2878738" y="5237779"/>
              <a:ext cx="207360" cy="92160"/>
            </p14:xfrm>
          </p:contentPart>
        </mc:Choice>
        <mc:Fallback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9F9179EC-85DE-6240-826D-2E62B728F10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66138" y="5225179"/>
                <a:ext cx="23220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52" name="Input penna 52">
                <a:extLst>
                  <a:ext uri="{FF2B5EF4-FFF2-40B4-BE49-F238E27FC236}">
                    <a16:creationId xmlns:a16="http://schemas.microsoft.com/office/drawing/2014/main" id="{98B52F91-00D1-7F4E-9D19-CF55C0337DB9}"/>
                  </a:ext>
                </a:extLst>
              </p14:cNvPr>
              <p14:cNvContentPartPr/>
              <p14:nvPr/>
            </p14:nvContentPartPr>
            <p14:xfrm>
              <a:off x="3177178" y="2925499"/>
              <a:ext cx="574920" cy="666360"/>
            </p14:xfrm>
          </p:contentPart>
        </mc:Choice>
        <mc:Fallback>
          <p:pic>
            <p:nvPicPr>
              <p:cNvPr id="52" name="Input penna 52">
                <a:extLst>
                  <a:ext uri="{FF2B5EF4-FFF2-40B4-BE49-F238E27FC236}">
                    <a16:creationId xmlns:a16="http://schemas.microsoft.com/office/drawing/2014/main" id="{98B52F91-00D1-7F4E-9D19-CF55C0337DB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64938" y="2912899"/>
                <a:ext cx="599760" cy="69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27" name="Input penna 127">
                <a:extLst>
                  <a:ext uri="{FF2B5EF4-FFF2-40B4-BE49-F238E27FC236}">
                    <a16:creationId xmlns:a16="http://schemas.microsoft.com/office/drawing/2014/main" id="{1E697E7E-7E99-734A-AF79-B17CD4EB54B2}"/>
                  </a:ext>
                </a:extLst>
              </p14:cNvPr>
              <p14:cNvContentPartPr/>
              <p14:nvPr/>
            </p14:nvContentPartPr>
            <p14:xfrm>
              <a:off x="7026905" y="2613868"/>
              <a:ext cx="2558880" cy="2603520"/>
            </p14:xfrm>
          </p:contentPart>
        </mc:Choice>
        <mc:Fallback>
          <p:pic>
            <p:nvPicPr>
              <p:cNvPr id="127" name="Input penna 127">
                <a:extLst>
                  <a:ext uri="{FF2B5EF4-FFF2-40B4-BE49-F238E27FC236}">
                    <a16:creationId xmlns:a16="http://schemas.microsoft.com/office/drawing/2014/main" id="{1E697E7E-7E99-734A-AF79-B17CD4EB54B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964265" y="2551228"/>
                <a:ext cx="2684520" cy="27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31" name="Input penna 131">
                <a:extLst>
                  <a:ext uri="{FF2B5EF4-FFF2-40B4-BE49-F238E27FC236}">
                    <a16:creationId xmlns:a16="http://schemas.microsoft.com/office/drawing/2014/main" id="{ECBFEE75-556B-0942-8F31-A8BC7F496FEA}"/>
                  </a:ext>
                </a:extLst>
              </p14:cNvPr>
              <p14:cNvContentPartPr/>
              <p14:nvPr/>
            </p14:nvContentPartPr>
            <p14:xfrm>
              <a:off x="6460265" y="4681348"/>
              <a:ext cx="1271880" cy="1194840"/>
            </p14:xfrm>
          </p:contentPart>
        </mc:Choice>
        <mc:Fallback>
          <p:pic>
            <p:nvPicPr>
              <p:cNvPr id="131" name="Input penna 131">
                <a:extLst>
                  <a:ext uri="{FF2B5EF4-FFF2-40B4-BE49-F238E27FC236}">
                    <a16:creationId xmlns:a16="http://schemas.microsoft.com/office/drawing/2014/main" id="{ECBFEE75-556B-0942-8F31-A8BC7F496FE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397265" y="4618348"/>
                <a:ext cx="1397520" cy="132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36" name="Input penna 136">
                <a:extLst>
                  <a:ext uri="{FF2B5EF4-FFF2-40B4-BE49-F238E27FC236}">
                    <a16:creationId xmlns:a16="http://schemas.microsoft.com/office/drawing/2014/main" id="{59848D21-2141-0347-A30F-2BEF72D477BA}"/>
                  </a:ext>
                </a:extLst>
              </p14:cNvPr>
              <p14:cNvContentPartPr/>
              <p14:nvPr/>
            </p14:nvContentPartPr>
            <p14:xfrm>
              <a:off x="6643865" y="3425668"/>
              <a:ext cx="2267640" cy="2358720"/>
            </p14:xfrm>
          </p:contentPart>
        </mc:Choice>
        <mc:Fallback>
          <p:pic>
            <p:nvPicPr>
              <p:cNvPr id="136" name="Input penna 136">
                <a:extLst>
                  <a:ext uri="{FF2B5EF4-FFF2-40B4-BE49-F238E27FC236}">
                    <a16:creationId xmlns:a16="http://schemas.microsoft.com/office/drawing/2014/main" id="{59848D21-2141-0347-A30F-2BEF72D477B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581225" y="3362658"/>
                <a:ext cx="2393280" cy="2484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38" name="Input penna 137">
                <a:extLst>
                  <a:ext uri="{FF2B5EF4-FFF2-40B4-BE49-F238E27FC236}">
                    <a16:creationId xmlns:a16="http://schemas.microsoft.com/office/drawing/2014/main" id="{B92F4CEE-EB50-264C-A59B-C55CB9E11367}"/>
                  </a:ext>
                </a:extLst>
              </p14:cNvPr>
              <p14:cNvContentPartPr/>
              <p14:nvPr/>
            </p14:nvContentPartPr>
            <p14:xfrm>
              <a:off x="9202385" y="2996908"/>
              <a:ext cx="360" cy="360"/>
            </p14:xfrm>
          </p:contentPart>
        </mc:Choice>
        <mc:Fallback>
          <p:pic>
            <p:nvPicPr>
              <p:cNvPr id="138" name="Input penna 137">
                <a:extLst>
                  <a:ext uri="{FF2B5EF4-FFF2-40B4-BE49-F238E27FC236}">
                    <a16:creationId xmlns:a16="http://schemas.microsoft.com/office/drawing/2014/main" id="{B92F4CEE-EB50-264C-A59B-C55CB9E1136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139745" y="293390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39" name="Input penna 138">
                <a:extLst>
                  <a:ext uri="{FF2B5EF4-FFF2-40B4-BE49-F238E27FC236}">
                    <a16:creationId xmlns:a16="http://schemas.microsoft.com/office/drawing/2014/main" id="{44154824-C38B-254B-B970-C314E03AEB13}"/>
                  </a:ext>
                </a:extLst>
              </p14:cNvPr>
              <p14:cNvContentPartPr/>
              <p14:nvPr/>
            </p14:nvContentPartPr>
            <p14:xfrm>
              <a:off x="6414185" y="4650748"/>
              <a:ext cx="4489200" cy="1807200"/>
            </p14:xfrm>
          </p:contentPart>
        </mc:Choice>
        <mc:Fallback>
          <p:pic>
            <p:nvPicPr>
              <p:cNvPr id="139" name="Input penna 138">
                <a:extLst>
                  <a:ext uri="{FF2B5EF4-FFF2-40B4-BE49-F238E27FC236}">
                    <a16:creationId xmlns:a16="http://schemas.microsoft.com/office/drawing/2014/main" id="{44154824-C38B-254B-B970-C314E03AEB1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351185" y="4587748"/>
                <a:ext cx="4614840" cy="193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8105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2F2E38-0B6F-8D46-9240-BDB8E00D7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Coloriamo…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949FC1B4-68BB-FA43-8AC6-28E1A5839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5136" y="2452480"/>
            <a:ext cx="2727722" cy="3636963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put penna 9">
                <a:extLst>
                  <a:ext uri="{FF2B5EF4-FFF2-40B4-BE49-F238E27FC236}">
                    <a16:creationId xmlns:a16="http://schemas.microsoft.com/office/drawing/2014/main" id="{E5A64037-946E-0B4A-99E1-48A0B2E1D649}"/>
                  </a:ext>
                </a:extLst>
              </p14:cNvPr>
              <p14:cNvContentPartPr/>
              <p14:nvPr/>
            </p14:nvContentPartPr>
            <p14:xfrm>
              <a:off x="4682945" y="2338468"/>
              <a:ext cx="4106160" cy="3797640"/>
            </p14:xfrm>
          </p:contentPart>
        </mc:Choice>
        <mc:Fallback>
          <p:pic>
            <p:nvPicPr>
              <p:cNvPr id="9" name="Input penna 9">
                <a:extLst>
                  <a:ext uri="{FF2B5EF4-FFF2-40B4-BE49-F238E27FC236}">
                    <a16:creationId xmlns:a16="http://schemas.microsoft.com/office/drawing/2014/main" id="{E5A64037-946E-0B4A-99E1-48A0B2E1D64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0305" y="2275474"/>
                <a:ext cx="4231800" cy="3923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63A34C58-64D4-D34A-96D7-6E4B1199A4E9}"/>
                  </a:ext>
                </a:extLst>
              </p14:cNvPr>
              <p14:cNvContentPartPr/>
              <p14:nvPr/>
            </p14:nvContentPartPr>
            <p14:xfrm>
              <a:off x="4989305" y="5431588"/>
              <a:ext cx="735840" cy="383040"/>
            </p14:xfrm>
          </p:contentPart>
        </mc:Choice>
        <mc:Fallback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63A34C58-64D4-D34A-96D7-6E4B1199A4E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26665" y="5368588"/>
                <a:ext cx="86148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77365673-F6F3-5E4C-85ED-20552C2F3CBF}"/>
                  </a:ext>
                </a:extLst>
              </p14:cNvPr>
              <p14:cNvContentPartPr/>
              <p14:nvPr/>
            </p14:nvContentPartPr>
            <p14:xfrm>
              <a:off x="4606265" y="3777748"/>
              <a:ext cx="5929200" cy="2756520"/>
            </p14:xfrm>
          </p:contentPart>
        </mc:Choice>
        <mc:Fallback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77365673-F6F3-5E4C-85ED-20552C2F3CB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52625" y="3670108"/>
                <a:ext cx="6036840" cy="29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54247D94-38C2-4A48-84F3-589BF434F933}"/>
                  </a:ext>
                </a:extLst>
              </p14:cNvPr>
              <p14:cNvContentPartPr/>
              <p14:nvPr/>
            </p14:nvContentPartPr>
            <p14:xfrm>
              <a:off x="4759625" y="3716548"/>
              <a:ext cx="5699520" cy="2664720"/>
            </p14:xfrm>
          </p:contentPart>
        </mc:Choice>
        <mc:Fallback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54247D94-38C2-4A48-84F3-589BF434F93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05625" y="3608548"/>
                <a:ext cx="5807160" cy="28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0B4F9333-F772-4A4E-BDAE-4BE300499C27}"/>
                  </a:ext>
                </a:extLst>
              </p14:cNvPr>
              <p14:cNvContentPartPr/>
              <p14:nvPr/>
            </p14:nvContentPartPr>
            <p14:xfrm>
              <a:off x="9232985" y="5018308"/>
              <a:ext cx="490680" cy="429120"/>
            </p14:xfrm>
          </p:contentPart>
        </mc:Choice>
        <mc:Fallback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0B4F9333-F772-4A4E-BDAE-4BE300499C2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179345" y="4910308"/>
                <a:ext cx="598320" cy="64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D0152DD1-2C40-D94E-9CF6-15FEABA7E06B}"/>
                  </a:ext>
                </a:extLst>
              </p14:cNvPr>
              <p14:cNvContentPartPr/>
              <p14:nvPr/>
            </p14:nvContentPartPr>
            <p14:xfrm>
              <a:off x="9432065" y="4665868"/>
              <a:ext cx="766440" cy="720000"/>
            </p14:xfrm>
          </p:contentPart>
        </mc:Choice>
        <mc:Fallback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D0152DD1-2C40-D94E-9CF6-15FEABA7E06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378425" y="4558228"/>
                <a:ext cx="874080" cy="9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469FF44A-0ED3-8D46-9659-8E204FCC0083}"/>
                  </a:ext>
                </a:extLst>
              </p14:cNvPr>
              <p14:cNvContentPartPr/>
              <p14:nvPr/>
            </p14:nvContentPartPr>
            <p14:xfrm>
              <a:off x="4989305" y="5783668"/>
              <a:ext cx="360" cy="360"/>
            </p14:xfrm>
          </p:contentPart>
        </mc:Choice>
        <mc:Fallback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469FF44A-0ED3-8D46-9659-8E204FCC008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35665" y="567602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9E33F50E-4C7F-F94E-81D4-84536BD8C95D}"/>
                  </a:ext>
                </a:extLst>
              </p14:cNvPr>
              <p14:cNvContentPartPr/>
              <p14:nvPr/>
            </p14:nvContentPartPr>
            <p14:xfrm>
              <a:off x="5004785" y="5844868"/>
              <a:ext cx="30960" cy="360"/>
            </p14:xfrm>
          </p:contentPart>
        </mc:Choice>
        <mc:Fallback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9E33F50E-4C7F-F94E-81D4-84536BD8C95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50785" y="5737228"/>
                <a:ext cx="1386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C19DD1BC-C2D4-8244-A3E0-E11A6101099A}"/>
                  </a:ext>
                </a:extLst>
              </p14:cNvPr>
              <p14:cNvContentPartPr/>
              <p14:nvPr/>
            </p14:nvContentPartPr>
            <p14:xfrm>
              <a:off x="5065985" y="5768548"/>
              <a:ext cx="230040" cy="92160"/>
            </p14:xfrm>
          </p:contentPart>
        </mc:Choice>
        <mc:Fallback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C19DD1BC-C2D4-8244-A3E0-E11A6101099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012345" y="5660548"/>
                <a:ext cx="337680" cy="3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4720FB01-792B-E24A-B02C-E9CF14815B94}"/>
                  </a:ext>
                </a:extLst>
              </p14:cNvPr>
              <p14:cNvContentPartPr/>
              <p14:nvPr/>
            </p14:nvContentPartPr>
            <p14:xfrm>
              <a:off x="4897505" y="5829748"/>
              <a:ext cx="230040" cy="107640"/>
            </p14:xfrm>
          </p:contentPart>
        </mc:Choice>
        <mc:Fallback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4720FB01-792B-E24A-B02C-E9CF14815B9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43505" y="5721748"/>
                <a:ext cx="3376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C3012FD2-B1CD-294B-AAD5-3BA9B8CE1583}"/>
                  </a:ext>
                </a:extLst>
              </p14:cNvPr>
              <p14:cNvContentPartPr/>
              <p14:nvPr/>
            </p14:nvContentPartPr>
            <p14:xfrm>
              <a:off x="5295665" y="5844868"/>
              <a:ext cx="138240" cy="15840"/>
            </p14:xfrm>
          </p:contentPart>
        </mc:Choice>
        <mc:Fallback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C3012FD2-B1CD-294B-AAD5-3BA9B8CE158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242025" y="5737228"/>
                <a:ext cx="24588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C39388E1-0480-B749-9B80-23EDAD78C2DD}"/>
                  </a:ext>
                </a:extLst>
              </p14:cNvPr>
              <p14:cNvContentPartPr/>
              <p14:nvPr/>
            </p14:nvContentPartPr>
            <p14:xfrm>
              <a:off x="5050865" y="5630668"/>
              <a:ext cx="414000" cy="153360"/>
            </p14:xfrm>
          </p:contentPart>
        </mc:Choice>
        <mc:Fallback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C39388E1-0480-B749-9B80-23EDAD78C2D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996865" y="5522668"/>
                <a:ext cx="52164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CC8D57E9-E6BF-614C-96F7-5D0F9AF735ED}"/>
                  </a:ext>
                </a:extLst>
              </p14:cNvPr>
              <p14:cNvContentPartPr/>
              <p14:nvPr/>
            </p14:nvContentPartPr>
            <p14:xfrm>
              <a:off x="5157785" y="5645788"/>
              <a:ext cx="360" cy="360"/>
            </p14:xfrm>
          </p:contentPart>
        </mc:Choice>
        <mc:Fallback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CC8D57E9-E6BF-614C-96F7-5D0F9AF735E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04145" y="5538148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999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84ED58-854D-F84C-A680-D4C45CDB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2833858"/>
          </a:xfrm>
        </p:spPr>
        <p:txBody>
          <a:bodyPr/>
          <a:lstStyle/>
          <a:p>
            <a:r>
              <a:rPr lang="it-IT"/>
              <a:t>… e aiutiamo mamma capra a raggiungere il suo piccolo! Provate a tracciare il percorso con il dito, e, solo quando sarete sicuri, con il pennarello.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9E5FB2EF-9449-924F-B7B7-B79459D1B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2138" y="3221037"/>
            <a:ext cx="2727722" cy="3636963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FC0A1143-7C02-1549-89F4-F62FF4B0E9D3}"/>
                  </a:ext>
                </a:extLst>
              </p14:cNvPr>
              <p14:cNvContentPartPr/>
              <p14:nvPr/>
            </p14:nvContentPartPr>
            <p14:xfrm>
              <a:off x="898985" y="5125228"/>
              <a:ext cx="2344320" cy="92160"/>
            </p14:xfrm>
          </p:contentPart>
        </mc:Choice>
        <mc:Fallback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FC0A1143-7C02-1549-89F4-F62FF4B0E9D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4985" y="5017588"/>
                <a:ext cx="2451960" cy="3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62672ED0-6AC1-884C-9108-43A4C23AA1E8}"/>
                  </a:ext>
                </a:extLst>
              </p14:cNvPr>
              <p14:cNvContentPartPr/>
              <p14:nvPr/>
            </p14:nvContentPartPr>
            <p14:xfrm>
              <a:off x="2614745" y="4129828"/>
              <a:ext cx="1563120" cy="2036880"/>
            </p14:xfrm>
          </p:contentPart>
        </mc:Choice>
        <mc:Fallback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62672ED0-6AC1-884C-9108-43A4C23AA1E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61105" y="4022188"/>
                <a:ext cx="1670760" cy="225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7E525E8D-F64A-F940-A5E5-9EC8B52749F9}"/>
                  </a:ext>
                </a:extLst>
              </p14:cNvPr>
              <p14:cNvContentPartPr/>
              <p14:nvPr/>
            </p14:nvContentPartPr>
            <p14:xfrm>
              <a:off x="8007545" y="4099228"/>
              <a:ext cx="1210680" cy="1853280"/>
            </p14:xfrm>
          </p:contentPart>
        </mc:Choice>
        <mc:Fallback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7E525E8D-F64A-F940-A5E5-9EC8B52749F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53545" y="3991588"/>
                <a:ext cx="1318320" cy="20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61C9F3F0-3B1E-4847-B512-39BB17DFD27F}"/>
                  </a:ext>
                </a:extLst>
              </p14:cNvPr>
              <p14:cNvContentPartPr/>
              <p14:nvPr/>
            </p14:nvContentPartPr>
            <p14:xfrm>
              <a:off x="8497865" y="5079508"/>
              <a:ext cx="2895840" cy="122760"/>
            </p14:xfrm>
          </p:contentPart>
        </mc:Choice>
        <mc:Fallback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61C9F3F0-3B1E-4847-B512-39BB17DFD27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43865" y="4971508"/>
                <a:ext cx="3003480" cy="33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513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106A44-3298-EF4C-8B79-D3721227A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552014"/>
          </a:xfrm>
        </p:spPr>
        <p:txBody>
          <a:bodyPr/>
          <a:lstStyle/>
          <a:p>
            <a:r>
              <a:rPr lang="it-IT"/>
              <a:t>BUON DIVERTIMENTO! 😉😉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BDFFE0-A0DE-D04E-83BB-4A45F90D6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81" y="1915647"/>
            <a:ext cx="10554574" cy="3636511"/>
          </a:xfrm>
        </p:spPr>
        <p:txBody>
          <a:bodyPr/>
          <a:lstStyle/>
          <a:p>
            <a:r>
              <a:rPr lang="it-IT"/>
              <a:t>Per i GENITORI: Sollecitate  i bambini a tracciare con un unico gesto(</a:t>
            </a:r>
            <a:r>
              <a:rPr lang="it-IT">
                <a:sym typeface="Wingdings" pitchFamily="2" charset="2"/>
              </a:rPr>
              <a:t> s</a:t>
            </a:r>
            <a:r>
              <a:rPr lang="it-IT"/>
              <a:t>enza staccare matita/pennarello dal foglio) le curve che costituiscono il labirinto e il percorso di mamma capra verso il suo piccolo , in modo da esercitare e rafforzare la coordinazione oculo-manuale. </a:t>
            </a:r>
          </a:p>
          <a:p>
            <a:r>
              <a:rPr lang="it-IT"/>
              <a:t>Per i BAMBINI: ora che avete imparato, potete divertirvi a costruire tanti labirinti diversi: l’ape che vuole raggiungere il fiore, l ‘orso ghiotto di miele,… le possibilità sono infinite! </a:t>
            </a:r>
          </a:p>
          <a:p>
            <a:pPr marL="0" indent="0">
              <a:buNone/>
            </a:pPr>
            <a:endParaRPr lang="it-IT"/>
          </a:p>
          <a:p>
            <a:pPr marL="0" indent="0">
              <a:buNone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769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C81592-B88F-BF47-A7ED-61AD813A6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5B44C2-653C-2747-B17A-727E069E0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/>
              <a:t>Ciao bambini😄</a:t>
            </a:r>
          </a:p>
          <a:p>
            <a:pPr marL="0" indent="0">
              <a:buNone/>
            </a:pPr>
            <a:r>
              <a:rPr lang="it-IT"/>
              <a:t>Avete ascoltato la fiaba che ha letto la maestra Chiara, « Il lupo e i 7capretti»?📖📖</a:t>
            </a:r>
          </a:p>
          <a:p>
            <a:pPr marL="0" indent="0">
              <a:buNone/>
            </a:pPr>
            <a:r>
              <a:rPr lang="it-IT"/>
              <a:t>Vi ricordate il capretto che è riuscito a sfuggire al lupo nascondendosi nell‘orologio a pendolo? </a:t>
            </a:r>
          </a:p>
          <a:p>
            <a:pPr marL="0" indent="0">
              <a:buNone/>
            </a:pPr>
            <a:r>
              <a:rPr lang="it-IT"/>
              <a:t>Dobbiamo aiutare mamma capra a ritrovarlo! 🐐🐐🐐🐐🐐🐐🐐</a:t>
            </a:r>
          </a:p>
          <a:p>
            <a:pPr marL="0" indent="0">
              <a:buNone/>
            </a:pPr>
            <a:endParaRPr lang="it-IT"/>
          </a:p>
          <a:p>
            <a:pPr marL="0" indent="0">
              <a:buNone/>
            </a:pPr>
            <a:endParaRPr lang="it-IT"/>
          </a:p>
          <a:p>
            <a:pPr marL="0" indent="0">
              <a:buNone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6249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8C593B-EBAD-E84F-BEDD-EEDC0AEFE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Iniziamo tracciando una croce…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F46F48BA-A094-354A-83E8-8F944EA57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000" y="2773849"/>
            <a:ext cx="3771670" cy="3636963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CB3EA6DF-65BB-A746-89EC-E29D2C15EB51}"/>
                  </a:ext>
                </a:extLst>
              </p14:cNvPr>
              <p14:cNvContentPartPr/>
              <p14:nvPr/>
            </p14:nvContentPartPr>
            <p14:xfrm>
              <a:off x="7945985" y="2506948"/>
              <a:ext cx="245520" cy="3675600"/>
            </p14:xfrm>
          </p:contentPart>
        </mc:Choice>
        <mc:Fallback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CB3EA6DF-65BB-A746-89EC-E29D2C15EB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01345" y="2416948"/>
                <a:ext cx="335160" cy="38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493E8E72-E144-E042-AE67-921C3EEDE2B3}"/>
                  </a:ext>
                </a:extLst>
              </p14:cNvPr>
              <p14:cNvContentPartPr/>
              <p14:nvPr/>
            </p14:nvContentPartPr>
            <p14:xfrm>
              <a:off x="5862665" y="4175908"/>
              <a:ext cx="4443120" cy="77040"/>
            </p14:xfrm>
          </p:contentPart>
        </mc:Choice>
        <mc:Fallback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493E8E72-E144-E042-AE67-921C3EEDE2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17665" y="4086268"/>
                <a:ext cx="4532760" cy="25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9815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5C515B-52C4-9B41-8AB3-FC913286F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… e aggiungiamo un puntino per ogni sezione del quadrante.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5CD21FA0-D6C3-264F-BBE2-109FC6F9D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9637" y="2773849"/>
            <a:ext cx="2727722" cy="3636963"/>
          </a:xfr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72C9CC41-63BB-884C-B505-F2EBEEAF3F84}"/>
              </a:ext>
            </a:extLst>
          </p:cNvPr>
          <p:cNvSpPr/>
          <p:nvPr/>
        </p:nvSpPr>
        <p:spPr>
          <a:xfrm>
            <a:off x="5181600" y="2514600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54E0E481-A1CE-DF4E-98EB-4D8A778BDC91}"/>
              </a:ext>
            </a:extLst>
          </p:cNvPr>
          <p:cNvSpPr/>
          <p:nvPr/>
        </p:nvSpPr>
        <p:spPr>
          <a:xfrm>
            <a:off x="9136334" y="2514600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560C203F-616B-3447-A44E-59FE410FD37F}"/>
              </a:ext>
            </a:extLst>
          </p:cNvPr>
          <p:cNvSpPr/>
          <p:nvPr/>
        </p:nvSpPr>
        <p:spPr>
          <a:xfrm>
            <a:off x="5181600" y="4799067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1567A480-5761-5042-B122-E25ABCEA3372}"/>
              </a:ext>
            </a:extLst>
          </p:cNvPr>
          <p:cNvSpPr/>
          <p:nvPr/>
        </p:nvSpPr>
        <p:spPr>
          <a:xfrm>
            <a:off x="9098617" y="4701709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916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337017-3952-454E-9D02-868071720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Ora possiamo partire con la costruzione del labirinto!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1AB47DF3-2D14-EF42-A412-5A9ADA072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1731" y="2634695"/>
            <a:ext cx="2727722" cy="3636963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F31668D0-05D2-2D41-9299-F392287D76D5}"/>
                  </a:ext>
                </a:extLst>
              </p14:cNvPr>
              <p14:cNvContentPartPr/>
              <p14:nvPr/>
            </p14:nvContentPartPr>
            <p14:xfrm>
              <a:off x="4209824" y="3539036"/>
              <a:ext cx="360" cy="360"/>
            </p14:xfrm>
          </p:contentPart>
        </mc:Choice>
        <mc:Fallback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F31668D0-05D2-2D41-9299-F392287D76D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97224" y="3526796"/>
                <a:ext cx="2520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5" name="Input penna 35">
                <a:extLst>
                  <a:ext uri="{FF2B5EF4-FFF2-40B4-BE49-F238E27FC236}">
                    <a16:creationId xmlns:a16="http://schemas.microsoft.com/office/drawing/2014/main" id="{8A3F15AF-BA75-AE43-A0B1-1A33D5BCEF6E}"/>
                  </a:ext>
                </a:extLst>
              </p14:cNvPr>
              <p14:cNvContentPartPr/>
              <p14:nvPr/>
            </p14:nvContentPartPr>
            <p14:xfrm>
              <a:off x="2110027" y="3393560"/>
              <a:ext cx="1385640" cy="528120"/>
            </p14:xfrm>
          </p:contentPart>
        </mc:Choice>
        <mc:Fallback>
          <p:pic>
            <p:nvPicPr>
              <p:cNvPr id="35" name="Input penna 35">
                <a:extLst>
                  <a:ext uri="{FF2B5EF4-FFF2-40B4-BE49-F238E27FC236}">
                    <a16:creationId xmlns:a16="http://schemas.microsoft.com/office/drawing/2014/main" id="{8A3F15AF-BA75-AE43-A0B1-1A33D5BCEF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97427" y="3380969"/>
                <a:ext cx="1410480" cy="552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1AE83B62-B2D8-A248-B96F-11E69B3D8A70}"/>
                  </a:ext>
                </a:extLst>
              </p14:cNvPr>
              <p14:cNvContentPartPr/>
              <p14:nvPr/>
            </p14:nvContentPartPr>
            <p14:xfrm>
              <a:off x="5372345" y="3548068"/>
              <a:ext cx="3784320" cy="1133640"/>
            </p14:xfrm>
          </p:contentPart>
        </mc:Choice>
        <mc:Fallback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1AE83B62-B2D8-A248-B96F-11E69B3D8A7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27705" y="3458428"/>
                <a:ext cx="3873960" cy="13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id="{547B4E9D-3B8F-0949-AAF0-73EA28C6EFFC}"/>
                  </a:ext>
                </a:extLst>
              </p14:cNvPr>
              <p14:cNvContentPartPr/>
              <p14:nvPr/>
            </p14:nvContentPartPr>
            <p14:xfrm>
              <a:off x="8160545" y="4497388"/>
              <a:ext cx="1608840" cy="1056960"/>
            </p14:xfrm>
          </p:contentPart>
        </mc:Choice>
        <mc:Fallback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547B4E9D-3B8F-0949-AAF0-73EA28C6EFF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15905" y="4407748"/>
                <a:ext cx="1698480" cy="12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8F1BF1B3-738E-4C4D-9729-961C5BA0862D}"/>
                  </a:ext>
                </a:extLst>
              </p14:cNvPr>
              <p14:cNvContentPartPr/>
              <p14:nvPr/>
            </p14:nvContentPartPr>
            <p14:xfrm>
              <a:off x="4407185" y="3900148"/>
              <a:ext cx="505800" cy="1424520"/>
            </p14:xfrm>
          </p:contentPart>
        </mc:Choice>
        <mc:Fallback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8F1BF1B3-738E-4C4D-9729-961C5BA0862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44545" y="3837508"/>
                <a:ext cx="631440" cy="155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006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2489CF-47DE-3D40-8B51-832D75033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Per tracciare le curve seguite la direzione delle frecce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BCDF57BB-C0CF-8447-80C5-8CE593CB9E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9636" y="2569239"/>
            <a:ext cx="2727722" cy="3636963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4" name="Input penna 24">
                <a:extLst>
                  <a:ext uri="{FF2B5EF4-FFF2-40B4-BE49-F238E27FC236}">
                    <a16:creationId xmlns:a16="http://schemas.microsoft.com/office/drawing/2014/main" id="{DDB7C2B5-8D22-F94D-B310-C2A7655A3200}"/>
                  </a:ext>
                </a:extLst>
              </p14:cNvPr>
              <p14:cNvContentPartPr/>
              <p14:nvPr/>
            </p14:nvContentPartPr>
            <p14:xfrm>
              <a:off x="1846147" y="3113120"/>
              <a:ext cx="1698840" cy="610920"/>
            </p14:xfrm>
          </p:contentPart>
        </mc:Choice>
        <mc:Fallback>
          <p:pic>
            <p:nvPicPr>
              <p:cNvPr id="24" name="Input penna 24">
                <a:extLst>
                  <a:ext uri="{FF2B5EF4-FFF2-40B4-BE49-F238E27FC236}">
                    <a16:creationId xmlns:a16="http://schemas.microsoft.com/office/drawing/2014/main" id="{DDB7C2B5-8D22-F94D-B310-C2A7655A32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33547" y="3100520"/>
                <a:ext cx="1723680" cy="63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98143D15-1200-F649-B6BD-AFABE7E2F3DC}"/>
                  </a:ext>
                </a:extLst>
              </p14:cNvPr>
              <p14:cNvContentPartPr/>
              <p14:nvPr/>
            </p14:nvContentPartPr>
            <p14:xfrm>
              <a:off x="6337505" y="3471388"/>
              <a:ext cx="4397040" cy="1256040"/>
            </p14:xfrm>
          </p:contentPart>
        </mc:Choice>
        <mc:Fallback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98143D15-1200-F649-B6BD-AFABE7E2F3D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92865" y="3381748"/>
                <a:ext cx="4486680" cy="14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2B721287-EDFB-4C4D-A942-A0A342BB9898}"/>
                  </a:ext>
                </a:extLst>
              </p14:cNvPr>
              <p14:cNvContentPartPr/>
              <p14:nvPr/>
            </p14:nvContentPartPr>
            <p14:xfrm>
              <a:off x="5740265" y="3501988"/>
              <a:ext cx="1440360" cy="1363320"/>
            </p14:xfrm>
          </p:contentPart>
        </mc:Choice>
        <mc:Fallback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2B721287-EDFB-4C4D-A942-A0A342BB989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95265" y="3412348"/>
                <a:ext cx="1530000" cy="154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033ADA1B-2F8C-0F46-B3CF-64ED367F8E0A}"/>
                  </a:ext>
                </a:extLst>
              </p14:cNvPr>
              <p14:cNvContentPartPr/>
              <p14:nvPr/>
            </p14:nvContentPartPr>
            <p14:xfrm>
              <a:off x="10504505" y="4864948"/>
              <a:ext cx="1072800" cy="1485720"/>
            </p14:xfrm>
          </p:contentPart>
        </mc:Choice>
        <mc:Fallback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033ADA1B-2F8C-0F46-B3CF-64ED367F8E0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41865" y="4802308"/>
                <a:ext cx="1198440" cy="161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2183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9B2114-AF16-9944-98F0-5A3CE225A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Ho utilizzato colori diversi per tracciare ciascuna curva…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C48E7460-FC07-8A43-8E35-27574F662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2659" y="2618774"/>
            <a:ext cx="2727722" cy="3636963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6" name="Input penna 16">
                <a:extLst>
                  <a:ext uri="{FF2B5EF4-FFF2-40B4-BE49-F238E27FC236}">
                    <a16:creationId xmlns:a16="http://schemas.microsoft.com/office/drawing/2014/main" id="{3485FAE4-B0B7-C94F-9CD8-3480FB795240}"/>
                  </a:ext>
                </a:extLst>
              </p14:cNvPr>
              <p14:cNvContentPartPr/>
              <p14:nvPr/>
            </p14:nvContentPartPr>
            <p14:xfrm>
              <a:off x="1695665" y="3318388"/>
              <a:ext cx="1900080" cy="536400"/>
            </p14:xfrm>
          </p:contentPart>
        </mc:Choice>
        <mc:Fallback>
          <p:pic>
            <p:nvPicPr>
              <p:cNvPr id="16" name="Input penna 16">
                <a:extLst>
                  <a:ext uri="{FF2B5EF4-FFF2-40B4-BE49-F238E27FC236}">
                    <a16:creationId xmlns:a16="http://schemas.microsoft.com/office/drawing/2014/main" id="{3485FAE4-B0B7-C94F-9CD8-3480FB7952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3065" y="3306148"/>
                <a:ext cx="1924920" cy="56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3B6688D1-8E71-384F-BF22-8036A103A57D}"/>
                  </a:ext>
                </a:extLst>
              </p14:cNvPr>
              <p14:cNvContentPartPr/>
              <p14:nvPr/>
            </p14:nvContentPartPr>
            <p14:xfrm>
              <a:off x="5203865" y="3395068"/>
              <a:ext cx="4627080" cy="1302120"/>
            </p14:xfrm>
          </p:contentPart>
        </mc:Choice>
        <mc:Fallback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3B6688D1-8E71-384F-BF22-8036A103A5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9225" y="3305068"/>
                <a:ext cx="4716720" cy="148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E6DCB5C2-4C65-724F-9779-E4B143818CF4}"/>
                  </a:ext>
                </a:extLst>
              </p14:cNvPr>
              <p14:cNvContentPartPr/>
              <p14:nvPr/>
            </p14:nvContentPartPr>
            <p14:xfrm>
              <a:off x="8788745" y="3425668"/>
              <a:ext cx="1593720" cy="1608120"/>
            </p14:xfrm>
          </p:contentPart>
        </mc:Choice>
        <mc:Fallback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E6DCB5C2-4C65-724F-9779-E4B143818CF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43735" y="3335688"/>
                <a:ext cx="1683380" cy="17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1C26E641-B8E0-4C44-B673-9847E3D86B2E}"/>
                  </a:ext>
                </a:extLst>
              </p14:cNvPr>
              <p14:cNvContentPartPr/>
              <p14:nvPr/>
            </p14:nvContentPartPr>
            <p14:xfrm>
              <a:off x="4361465" y="4788268"/>
              <a:ext cx="873720" cy="1347840"/>
            </p14:xfrm>
          </p:contentPart>
        </mc:Choice>
        <mc:Fallback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1C26E641-B8E0-4C44-B673-9847E3D86B2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98465" y="4725628"/>
                <a:ext cx="999360" cy="147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655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582FAA-E788-C340-BC5F-3A93AD0D9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… in modo tale che la procedura sia più chiara…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1D21F0D0-8687-1349-A839-82BD35346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753" y="2602261"/>
            <a:ext cx="2727722" cy="3636963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put penna 12">
                <a:extLst>
                  <a:ext uri="{FF2B5EF4-FFF2-40B4-BE49-F238E27FC236}">
                    <a16:creationId xmlns:a16="http://schemas.microsoft.com/office/drawing/2014/main" id="{ABAE899F-BDB1-9240-844F-BEDA10E2F14E}"/>
                  </a:ext>
                </a:extLst>
              </p14:cNvPr>
              <p14:cNvContentPartPr/>
              <p14:nvPr/>
            </p14:nvContentPartPr>
            <p14:xfrm>
              <a:off x="1994467" y="3442880"/>
              <a:ext cx="1847160" cy="446040"/>
            </p14:xfrm>
          </p:contentPart>
        </mc:Choice>
        <mc:Fallback>
          <p:pic>
            <p:nvPicPr>
              <p:cNvPr id="12" name="Input penna 12">
                <a:extLst>
                  <a:ext uri="{FF2B5EF4-FFF2-40B4-BE49-F238E27FC236}">
                    <a16:creationId xmlns:a16="http://schemas.microsoft.com/office/drawing/2014/main" id="{ABAE899F-BDB1-9240-844F-BEDA10E2F14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82227" y="3430630"/>
                <a:ext cx="1872000" cy="470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6C2C5D2F-1367-674F-B18D-8E2391D0C7AE}"/>
                  </a:ext>
                </a:extLst>
              </p14:cNvPr>
              <p14:cNvContentPartPr/>
              <p14:nvPr/>
            </p14:nvContentPartPr>
            <p14:xfrm>
              <a:off x="10668667" y="572240"/>
              <a:ext cx="360" cy="360"/>
            </p14:xfrm>
          </p:contentPart>
        </mc:Choice>
        <mc:Fallback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6C2C5D2F-1367-674F-B18D-8E2391D0C7A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56427" y="560000"/>
                <a:ext cx="2520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E0863809-8C52-514E-8697-A32BBA77D72D}"/>
                  </a:ext>
                </a:extLst>
              </p14:cNvPr>
              <p14:cNvContentPartPr/>
              <p14:nvPr/>
            </p14:nvContentPartPr>
            <p14:xfrm>
              <a:off x="10767667" y="390800"/>
              <a:ext cx="360" cy="360"/>
            </p14:xfrm>
          </p:contentPart>
        </mc:Choice>
        <mc:Fallback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E0863809-8C52-514E-8697-A32BBA77D72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55067" y="378560"/>
                <a:ext cx="2520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2EDE5279-2E15-BA45-9E5C-211BC44FA703}"/>
                  </a:ext>
                </a:extLst>
              </p14:cNvPr>
              <p14:cNvContentPartPr/>
              <p14:nvPr/>
            </p14:nvContentPartPr>
            <p14:xfrm>
              <a:off x="10833547" y="423920"/>
              <a:ext cx="360" cy="360"/>
            </p14:xfrm>
          </p:contentPart>
        </mc:Choice>
        <mc:Fallback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2EDE5279-2E15-BA45-9E5C-211BC44FA7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21307" y="411320"/>
                <a:ext cx="2520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61311304-BE7A-CB45-9777-F7E7B05D2128}"/>
                  </a:ext>
                </a:extLst>
              </p14:cNvPr>
              <p14:cNvContentPartPr/>
              <p14:nvPr/>
            </p14:nvContentPartPr>
            <p14:xfrm>
              <a:off x="10289587" y="621920"/>
              <a:ext cx="16920" cy="33480"/>
            </p14:xfrm>
          </p:contentPart>
        </mc:Choice>
        <mc:Fallback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61311304-BE7A-CB45-9777-F7E7B05D21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276987" y="609320"/>
                <a:ext cx="4176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3327CEDD-C4C1-6247-92B2-5521026591FF}"/>
                  </a:ext>
                </a:extLst>
              </p14:cNvPr>
              <p14:cNvContentPartPr/>
              <p14:nvPr/>
            </p14:nvContentPartPr>
            <p14:xfrm>
              <a:off x="10355467" y="390800"/>
              <a:ext cx="360" cy="360"/>
            </p14:xfrm>
          </p:contentPart>
        </mc:Choice>
        <mc:Fallback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3327CEDD-C4C1-6247-92B2-5521026591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42867" y="378560"/>
                <a:ext cx="2520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B14A0175-448A-8946-AFFB-98FC70544F5A}"/>
                  </a:ext>
                </a:extLst>
              </p14:cNvPr>
              <p14:cNvContentPartPr/>
              <p14:nvPr/>
            </p14:nvContentPartPr>
            <p14:xfrm>
              <a:off x="9910147" y="423920"/>
              <a:ext cx="33480" cy="33480"/>
            </p14:xfrm>
          </p:contentPart>
        </mc:Choice>
        <mc:Fallback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B14A0175-448A-8946-AFFB-98FC70544F5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97547" y="411320"/>
                <a:ext cx="5832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7ADDD5AB-29AB-1240-A0AC-7A6A063486F8}"/>
                  </a:ext>
                </a:extLst>
              </p14:cNvPr>
              <p14:cNvContentPartPr/>
              <p14:nvPr/>
            </p14:nvContentPartPr>
            <p14:xfrm>
              <a:off x="10108147" y="572240"/>
              <a:ext cx="360" cy="360"/>
            </p14:xfrm>
          </p:contentPart>
        </mc:Choice>
        <mc:Fallback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7ADDD5AB-29AB-1240-A0AC-7A6A063486F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95547" y="560000"/>
                <a:ext cx="2520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1F7DAD3A-001E-E149-8CCA-322D21DC49B2}"/>
                  </a:ext>
                </a:extLst>
              </p14:cNvPr>
              <p14:cNvContentPartPr/>
              <p14:nvPr/>
            </p14:nvContentPartPr>
            <p14:xfrm>
              <a:off x="5311145" y="3012028"/>
              <a:ext cx="4979520" cy="1761480"/>
            </p14:xfrm>
          </p:contentPart>
        </mc:Choice>
        <mc:Fallback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1F7DAD3A-001E-E149-8CCA-322D21DC49B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266145" y="2922388"/>
                <a:ext cx="5069160" cy="19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B7C079EF-A758-5E4C-865C-96F66EA0F1D0}"/>
                  </a:ext>
                </a:extLst>
              </p14:cNvPr>
              <p14:cNvContentPartPr/>
              <p14:nvPr/>
            </p14:nvContentPartPr>
            <p14:xfrm>
              <a:off x="4744145" y="3257188"/>
              <a:ext cx="1930680" cy="1684800"/>
            </p14:xfrm>
          </p:contentPart>
        </mc:Choice>
        <mc:Fallback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B7C079EF-A758-5E4C-865C-96F66EA0F1D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699505" y="3167188"/>
                <a:ext cx="2020320" cy="18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7" name="Input penna 27">
                <a:extLst>
                  <a:ext uri="{FF2B5EF4-FFF2-40B4-BE49-F238E27FC236}">
                    <a16:creationId xmlns:a16="http://schemas.microsoft.com/office/drawing/2014/main" id="{EB73D2CD-037A-1945-A885-D2A3BEC88256}"/>
                  </a:ext>
                </a:extLst>
              </p14:cNvPr>
              <p14:cNvContentPartPr/>
              <p14:nvPr/>
            </p14:nvContentPartPr>
            <p14:xfrm>
              <a:off x="10198145" y="4436188"/>
              <a:ext cx="1287360" cy="1976040"/>
            </p14:xfrm>
          </p:contentPart>
        </mc:Choice>
        <mc:Fallback>
          <p:pic>
            <p:nvPicPr>
              <p:cNvPr id="27" name="Input penna 27">
                <a:extLst>
                  <a:ext uri="{FF2B5EF4-FFF2-40B4-BE49-F238E27FC236}">
                    <a16:creationId xmlns:a16="http://schemas.microsoft.com/office/drawing/2014/main" id="{EB73D2CD-037A-1945-A885-D2A3BEC8825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135505" y="4373537"/>
                <a:ext cx="1413000" cy="210170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199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5F08F1-583E-4A48-8583-E7AF22ED0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06" y="998537"/>
            <a:ext cx="10571998" cy="970450"/>
          </a:xfrm>
        </p:spPr>
        <p:txBody>
          <a:bodyPr/>
          <a:lstStyle/>
          <a:p>
            <a:r>
              <a:rPr lang="it-IT"/>
              <a:t>… ma voi potete utilizzare anche un unico colore. </a:t>
            </a:r>
            <a:br>
              <a:rPr lang="it-IT"/>
            </a:br>
            <a:r>
              <a:rPr lang="it-IT"/>
              <a:t>Ecco il nostro labirinto terminato!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E7586399-7C88-F94E-BBB0-CDBB37EC8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5216" y="2470171"/>
            <a:ext cx="2727722" cy="3636963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5F03B129-2D27-2145-A70E-0EB9DDA405D2}"/>
                  </a:ext>
                </a:extLst>
              </p14:cNvPr>
              <p14:cNvContentPartPr/>
              <p14:nvPr/>
            </p14:nvContentPartPr>
            <p14:xfrm>
              <a:off x="7486625" y="4451668"/>
              <a:ext cx="61560" cy="1593000"/>
            </p14:xfrm>
          </p:contentPart>
        </mc:Choice>
        <mc:Fallback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5F03B129-2D27-2145-A70E-0EB9DDA405D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41625" y="4361668"/>
                <a:ext cx="151200" cy="177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9567782F-B8FD-7F49-8EBF-57FF4F0C08E0}"/>
                  </a:ext>
                </a:extLst>
              </p14:cNvPr>
              <p14:cNvContentPartPr/>
              <p14:nvPr/>
            </p14:nvContentPartPr>
            <p14:xfrm>
              <a:off x="6751145" y="5278588"/>
              <a:ext cx="1486440" cy="46440"/>
            </p14:xfrm>
          </p:contentPart>
        </mc:Choice>
        <mc:Fallback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9567782F-B8FD-7F49-8EBF-57FF4F0C08E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06505" y="5188588"/>
                <a:ext cx="15760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BE324187-58C9-F04F-B8E3-218EA2DE3406}"/>
                  </a:ext>
                </a:extLst>
              </p14:cNvPr>
              <p14:cNvContentPartPr/>
              <p14:nvPr/>
            </p14:nvContentPartPr>
            <p14:xfrm>
              <a:off x="7563305" y="4206508"/>
              <a:ext cx="781560" cy="383040"/>
            </p14:xfrm>
          </p:contentPart>
        </mc:Choice>
        <mc:Fallback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BE324187-58C9-F04F-B8E3-218EA2DE340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18305" y="4116868"/>
                <a:ext cx="87120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7797C672-D681-3240-951D-641761FD06ED}"/>
                  </a:ext>
                </a:extLst>
              </p14:cNvPr>
              <p14:cNvContentPartPr/>
              <p14:nvPr/>
            </p14:nvContentPartPr>
            <p14:xfrm>
              <a:off x="6965705" y="3563548"/>
              <a:ext cx="2129760" cy="1761480"/>
            </p14:xfrm>
          </p:contentPart>
        </mc:Choice>
        <mc:Fallback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7797C672-D681-3240-951D-641761FD06E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0705" y="3473548"/>
                <a:ext cx="2219400" cy="19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A4BF51B9-C802-E344-8D05-6DF6DCB7B323}"/>
                  </a:ext>
                </a:extLst>
              </p14:cNvPr>
              <p14:cNvContentPartPr/>
              <p14:nvPr/>
            </p14:nvContentPartPr>
            <p14:xfrm>
              <a:off x="6337505" y="2981428"/>
              <a:ext cx="3386160" cy="2297160"/>
            </p14:xfrm>
          </p:contentPart>
        </mc:Choice>
        <mc:Fallback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A4BF51B9-C802-E344-8D05-6DF6DCB7B32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92865" y="2891788"/>
                <a:ext cx="3475800" cy="247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A46CE701-6414-994C-82BD-25D62A6A5A83}"/>
                  </a:ext>
                </a:extLst>
              </p14:cNvPr>
              <p14:cNvContentPartPr/>
              <p14:nvPr/>
            </p14:nvContentPartPr>
            <p14:xfrm>
              <a:off x="5464505" y="2414788"/>
              <a:ext cx="5270400" cy="3706200"/>
            </p14:xfrm>
          </p:contentPart>
        </mc:Choice>
        <mc:Fallback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A46CE701-6414-994C-82BD-25D62A6A5A8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19505" y="2325148"/>
                <a:ext cx="5360040" cy="38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E468FCC3-D993-FB49-B3EE-CB066080963B}"/>
                  </a:ext>
                </a:extLst>
              </p14:cNvPr>
              <p14:cNvContentPartPr/>
              <p14:nvPr/>
            </p14:nvContentPartPr>
            <p14:xfrm>
              <a:off x="8512985" y="4742548"/>
              <a:ext cx="1195200" cy="1026360"/>
            </p14:xfrm>
          </p:contentPart>
        </mc:Choice>
        <mc:Fallback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E468FCC3-D993-FB49-B3EE-CB066080963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468345" y="4652548"/>
                <a:ext cx="1284840" cy="12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D64D8FF7-8DCB-EF43-939A-D8A68532E468}"/>
                  </a:ext>
                </a:extLst>
              </p14:cNvPr>
              <p14:cNvContentPartPr/>
              <p14:nvPr/>
            </p14:nvContentPartPr>
            <p14:xfrm>
              <a:off x="5203865" y="2460868"/>
              <a:ext cx="367920" cy="122760"/>
            </p14:xfrm>
          </p:contentPart>
        </mc:Choice>
        <mc:Fallback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D64D8FF7-8DCB-EF43-939A-D8A68532E46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159225" y="2371228"/>
                <a:ext cx="45756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F3AC83F7-707F-9D41-AE3E-EE9EF7CF44B4}"/>
                  </a:ext>
                </a:extLst>
              </p14:cNvPr>
              <p14:cNvContentPartPr/>
              <p14:nvPr/>
            </p14:nvContentPartPr>
            <p14:xfrm>
              <a:off x="4606265" y="2950828"/>
              <a:ext cx="628560" cy="704880"/>
            </p14:xfrm>
          </p:contentPart>
        </mc:Choice>
        <mc:Fallback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F3AC83F7-707F-9D41-AE3E-EE9EF7CF44B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61625" y="2861188"/>
                <a:ext cx="718200" cy="88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FE2171B7-83F9-D943-B3C2-5E70B737A9ED}"/>
                  </a:ext>
                </a:extLst>
              </p14:cNvPr>
              <p14:cNvContentPartPr/>
              <p14:nvPr/>
            </p14:nvContentPartPr>
            <p14:xfrm>
              <a:off x="10566065" y="2445748"/>
              <a:ext cx="797040" cy="811800"/>
            </p14:xfrm>
          </p:contentPart>
        </mc:Choice>
        <mc:Fallback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FE2171B7-83F9-D943-B3C2-5E70B737A9E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521065" y="2355748"/>
                <a:ext cx="886680" cy="9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084EC7C2-49F1-FA41-BB51-413B42AAB4D0}"/>
                  </a:ext>
                </a:extLst>
              </p14:cNvPr>
              <p14:cNvContentPartPr/>
              <p14:nvPr/>
            </p14:nvContentPartPr>
            <p14:xfrm>
              <a:off x="4545065" y="4007428"/>
              <a:ext cx="6971040" cy="1945080"/>
            </p14:xfrm>
          </p:contentPart>
        </mc:Choice>
        <mc:Fallback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084EC7C2-49F1-FA41-BB51-413B42AAB4D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500425" y="3917788"/>
                <a:ext cx="7060680" cy="21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97F8094B-DB81-4A48-8199-70D32FA661B5}"/>
                  </a:ext>
                </a:extLst>
              </p14:cNvPr>
              <p14:cNvContentPartPr/>
              <p14:nvPr/>
            </p14:nvContentPartPr>
            <p14:xfrm>
              <a:off x="5188745" y="5890948"/>
              <a:ext cx="184320" cy="291240"/>
            </p14:xfrm>
          </p:contentPart>
        </mc:Choice>
        <mc:Fallback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97F8094B-DB81-4A48-8199-70D32FA661B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43745" y="5801308"/>
                <a:ext cx="273960" cy="47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A8AEAE3E-7607-3C4F-8B09-316333243382}"/>
                  </a:ext>
                </a:extLst>
              </p14:cNvPr>
              <p14:cNvContentPartPr/>
              <p14:nvPr/>
            </p14:nvContentPartPr>
            <p14:xfrm>
              <a:off x="10933625" y="5431588"/>
              <a:ext cx="276120" cy="138240"/>
            </p14:xfrm>
          </p:contentPart>
        </mc:Choice>
        <mc:Fallback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A8AEAE3E-7607-3C4F-8B09-31633324338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888625" y="5341588"/>
                <a:ext cx="365760" cy="31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0EB9AD98-AF12-DD43-855C-5125ED47FA05}"/>
                  </a:ext>
                </a:extLst>
              </p14:cNvPr>
              <p14:cNvContentPartPr/>
              <p14:nvPr/>
            </p14:nvContentPartPr>
            <p14:xfrm>
              <a:off x="10412705" y="5982748"/>
              <a:ext cx="230040" cy="321840"/>
            </p14:xfrm>
          </p:contentPart>
        </mc:Choice>
        <mc:Fallback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0EB9AD98-AF12-DD43-855C-5125ED47FA0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367705" y="5893108"/>
                <a:ext cx="319680" cy="50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2183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Citazion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13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Citazione</vt:lpstr>
      <vt:lpstr>Costruiamo un labirinto✏️🖊️🖌️🖍️</vt:lpstr>
      <vt:lpstr>Presentazione standard di PowerPoint</vt:lpstr>
      <vt:lpstr>Iniziamo tracciando una croce… </vt:lpstr>
      <vt:lpstr>… e aggiungiamo un puntino per ogni sezione del quadrante. </vt:lpstr>
      <vt:lpstr>Ora possiamo partire con la costruzione del labirinto! </vt:lpstr>
      <vt:lpstr>Per tracciare le curve seguite la direzione delle frecce</vt:lpstr>
      <vt:lpstr>Ho utilizzato colori diversi per tracciare ciascuna curva… </vt:lpstr>
      <vt:lpstr>… in modo tale che la procedura sia più chiara…</vt:lpstr>
      <vt:lpstr>… ma voi potete utilizzare anche un unico colore.  Ecco il nostro labirinto terminato! </vt:lpstr>
      <vt:lpstr>Adesso disegnamo mamma capra all‘ingresso, ed il suo capretto che l‘aspetta al centro del labirinto. </vt:lpstr>
      <vt:lpstr>Coloriamo… </vt:lpstr>
      <vt:lpstr>… e aiutiamo mamma capra a raggiungere il suo piccolo! Provate a tracciare il percorso con il dito, e, solo quando sarete sicuri, con il pennarello. </vt:lpstr>
      <vt:lpstr>BUON DIVERTIMENTO! 😉😉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Costruiamo un labirinto✏️🖊️🖌️🖍️</dc:title>
  <dc:creator>Matteo Fortuna</dc:creator>
  <cp:lastModifiedBy>Matteo Fortuna</cp:lastModifiedBy>
  <cp:revision>1</cp:revision>
  <dcterms:created xsi:type="dcterms:W3CDTF">2020-03-25T16:37:14Z</dcterms:created>
  <dcterms:modified xsi:type="dcterms:W3CDTF">2020-03-26T13:19:51Z</dcterms:modified>
</cp:coreProperties>
</file>