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24.500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1,'0'0,"0"0,0 0,0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32.078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1,'0'0,"0"0,0 0,0 0,0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32.946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0,'0'0,"0"0,0 0,0 0,0 0,0 0,0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33.299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0 0,'0'0,"0"0,0 0,0 0,0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51.263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1,'0'0,"0"0,0 0,0 0,0 0,0 0,0 0,0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51.616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0,'0'0,"0"0,0 0,0 0,0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52.179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0 92,'0'0,"0"0,0 0,0-89,0 86,0 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52.512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1,'0'0,"0"0,0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53.145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0 93,'0'0,"0"0,0 0,0-72,0 52,0 20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53.929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0 1,'0'0,"0"0,0 0,0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25.644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1,'0'0,"0"0,0 0,0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26.359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0,'0'0,"0"0,0 0,0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27.497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0,'0'0,"0"0,0 0,0 0,0 0,0 0,0 0,0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27.844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1,'0'0,"0"0,0 0,0 0,0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28.559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0,'0'0,"0"0,0 0,0 0,0 0,0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28.891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0 0,'0'0,"0"0,0 0,0 0,0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30.744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0 1,'0'0,"0"0,0 0,0 0,0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1T11:24:31.695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0 1,'0'0,"0"0,0 0,0 0,0 0,0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99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1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54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72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13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59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370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6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 /><Relationship Id="rId13" Type="http://schemas.openxmlformats.org/officeDocument/2006/relationships/customXml" Target="../ink/ink11.xml" /><Relationship Id="rId18" Type="http://schemas.openxmlformats.org/officeDocument/2006/relationships/image" Target="../media/image4.png" /><Relationship Id="rId3" Type="http://schemas.openxmlformats.org/officeDocument/2006/relationships/image" Target="../media/image3.png" /><Relationship Id="rId21" Type="http://schemas.openxmlformats.org/officeDocument/2006/relationships/image" Target="../media/image5.png" /><Relationship Id="rId7" Type="http://schemas.openxmlformats.org/officeDocument/2006/relationships/customXml" Target="../ink/ink5.xml" /><Relationship Id="rId12" Type="http://schemas.openxmlformats.org/officeDocument/2006/relationships/customXml" Target="../ink/ink10.xml" /><Relationship Id="rId17" Type="http://schemas.openxmlformats.org/officeDocument/2006/relationships/customXml" Target="../ink/ink15.xml" /><Relationship Id="rId2" Type="http://schemas.openxmlformats.org/officeDocument/2006/relationships/customXml" Target="../ink/ink1.xml" /><Relationship Id="rId16" Type="http://schemas.openxmlformats.org/officeDocument/2006/relationships/customXml" Target="../ink/ink14.xml" /><Relationship Id="rId20" Type="http://schemas.openxmlformats.org/officeDocument/2006/relationships/customXml" Target="../ink/ink17.xml" /><Relationship Id="rId1" Type="http://schemas.openxmlformats.org/officeDocument/2006/relationships/slideLayout" Target="../slideLayouts/slideLayout2.xml" /><Relationship Id="rId6" Type="http://schemas.openxmlformats.org/officeDocument/2006/relationships/customXml" Target="../ink/ink4.xml" /><Relationship Id="rId11" Type="http://schemas.openxmlformats.org/officeDocument/2006/relationships/customXml" Target="../ink/ink9.xml" /><Relationship Id="rId5" Type="http://schemas.openxmlformats.org/officeDocument/2006/relationships/customXml" Target="../ink/ink3.xml" /><Relationship Id="rId15" Type="http://schemas.openxmlformats.org/officeDocument/2006/relationships/customXml" Target="../ink/ink13.xml" /><Relationship Id="rId10" Type="http://schemas.openxmlformats.org/officeDocument/2006/relationships/customXml" Target="../ink/ink8.xml" /><Relationship Id="rId19" Type="http://schemas.openxmlformats.org/officeDocument/2006/relationships/customXml" Target="../ink/ink16.xml" /><Relationship Id="rId4" Type="http://schemas.openxmlformats.org/officeDocument/2006/relationships/customXml" Target="../ink/ink2.xml" /><Relationship Id="rId9" Type="http://schemas.openxmlformats.org/officeDocument/2006/relationships/customXml" Target="../ink/ink7.xml" /><Relationship Id="rId14" Type="http://schemas.openxmlformats.org/officeDocument/2006/relationships/customXml" Target="../ink/ink12.xml" /><Relationship Id="rId22" Type="http://schemas.openxmlformats.org/officeDocument/2006/relationships/customXml" Target="../ink/ink18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3285A6-D8A5-F84F-AD50-DDCB36461F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Bentornata primavera!</a:t>
            </a:r>
            <a:br>
              <a:rPr lang="it-IT"/>
            </a:b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A6DA8A9-2268-4843-A07D-2AA0FC8CF0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Primula piccina pop-up🌺🌻🌼🏵️💮🌸💐🌹🌷</a:t>
            </a:r>
          </a:p>
        </p:txBody>
      </p:sp>
    </p:spTree>
    <p:extLst>
      <p:ext uri="{BB962C8B-B14F-4D97-AF65-F5344CB8AC3E}">
        <p14:creationId xmlns:p14="http://schemas.microsoft.com/office/powerpoint/2010/main" val="91416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019DE8-E4BC-EF4B-8A93-88291514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Ora potete ritagliare erbette e primula, senza preoccuparvi di essere troppo precisi 😉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560D4D6E-5ECB-034F-B561-837918180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411" y="2417154"/>
            <a:ext cx="2949177" cy="3932237"/>
          </a:xfrm>
        </p:spPr>
      </p:pic>
    </p:spTree>
    <p:extLst>
      <p:ext uri="{BB962C8B-B14F-4D97-AF65-F5344CB8AC3E}">
        <p14:creationId xmlns:p14="http://schemas.microsoft.com/office/powerpoint/2010/main" val="9782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CC7F96-C183-624B-95A8-2EB3A3366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  Eccoli qui! Metteteli da parte…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1A3050CA-68A3-DF49-A967-D2BA1E880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411" y="1597482"/>
            <a:ext cx="2949177" cy="3932237"/>
          </a:xfrm>
        </p:spPr>
      </p:pic>
    </p:spTree>
    <p:extLst>
      <p:ext uri="{BB962C8B-B14F-4D97-AF65-F5344CB8AC3E}">
        <p14:creationId xmlns:p14="http://schemas.microsoft.com/office/powerpoint/2010/main" val="40324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56E1D3-D6C3-C74C-9163-F66CECEB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219" y="1104912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it-IT"/>
              <a:t>…e dedicatevi alla creazione dello sfondo: nella parte inferiore del foglio un bel prato fiorito, e in alto il cielo. Io l’ho fatto così , ma sono sicura che voi saprete fare di meglio… 😊😊😊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B025C0B7-3C4D-6449-A43A-6FB92A7FA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411" y="3549946"/>
            <a:ext cx="2949177" cy="2908338"/>
          </a:xfrm>
        </p:spPr>
      </p:pic>
    </p:spTree>
    <p:extLst>
      <p:ext uri="{BB962C8B-B14F-4D97-AF65-F5344CB8AC3E}">
        <p14:creationId xmlns:p14="http://schemas.microsoft.com/office/powerpoint/2010/main" val="38321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A2E770-CAB2-F545-AFCB-1F90B381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Adesso potete spalmare la colla sulla parte frontale di ciascuno dei tre lembi ed incollare erbetta e primula.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3282CC0A-4DE7-2242-A26D-F7F097C8D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5653" y="2283169"/>
            <a:ext cx="2949177" cy="3932237"/>
          </a:xfr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50D284BB-C879-FD48-AE8E-EF0D4C29B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735" y="2119236"/>
            <a:ext cx="3705823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B519D1-7403-574B-BC7F-A78BC8BB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                      Et voilà!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F052ED9F-0C66-7C4E-B00C-CD7F99CF6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411" y="2103438"/>
            <a:ext cx="2949177" cy="3932237"/>
          </a:xfrm>
        </p:spPr>
      </p:pic>
    </p:spTree>
    <p:extLst>
      <p:ext uri="{BB962C8B-B14F-4D97-AF65-F5344CB8AC3E}">
        <p14:creationId xmlns:p14="http://schemas.microsoft.com/office/powerpoint/2010/main" val="202442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3375EB-843E-274E-BFFF-28F3B1CD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Ciao bambiniiiiiiiii!! ❤️❤️❤️❤️❤️</a:t>
            </a:r>
          </a:p>
        </p:txBody>
      </p:sp>
      <p:pic>
        <p:nvPicPr>
          <p:cNvPr id="4" name="VID_20200321_120147.mp4">
            <a:hlinkClick r:id="" action="ppaction://media"/>
            <a:extLst>
              <a:ext uri="{FF2B5EF4-FFF2-40B4-BE49-F238E27FC236}">
                <a16:creationId xmlns:a16="http://schemas.microsoft.com/office/drawing/2014/main" id="{68883AFD-81B5-1A46-B7F9-AF622B0B12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9513" y="2103438"/>
            <a:ext cx="2211387" cy="3932237"/>
          </a:xfrm>
        </p:spPr>
      </p:pic>
    </p:spTree>
    <p:extLst>
      <p:ext uri="{BB962C8B-B14F-4D97-AF65-F5344CB8AC3E}">
        <p14:creationId xmlns:p14="http://schemas.microsoft.com/office/powerpoint/2010/main" val="39918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B6379F-EB67-6948-AE1D-6A15600B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68517"/>
            <a:ext cx="10058400" cy="8435265"/>
          </a:xfrm>
        </p:spPr>
        <p:txBody>
          <a:bodyPr>
            <a:normAutofit/>
          </a:bodyPr>
          <a:lstStyle/>
          <a:p>
            <a:br>
              <a:rPr lang="it-IT"/>
            </a:b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295145-758A-274D-B7E5-BD474BDCA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5887" y="582616"/>
            <a:ext cx="9368389" cy="6608710"/>
          </a:xfrm>
        </p:spPr>
        <p:txBody>
          <a:bodyPr/>
          <a:lstStyle/>
          <a:p>
            <a:pPr marL="0" indent="0">
              <a:buNone/>
            </a:pPr>
            <a:r>
              <a:rPr lang="it-IT"/>
              <a:t>Una primula piccina</a:t>
            </a:r>
          </a:p>
          <a:p>
            <a:pPr marL="0" indent="0">
              <a:buNone/>
            </a:pPr>
            <a:r>
              <a:rPr lang="it-IT"/>
              <a:t> spuntó fuori dall‘erbetta</a:t>
            </a:r>
          </a:p>
          <a:p>
            <a:pPr marL="0" indent="0">
              <a:buNone/>
            </a:pPr>
            <a:r>
              <a:rPr lang="it-IT"/>
              <a:t> poi vedendosi soletta</a:t>
            </a:r>
          </a:p>
          <a:p>
            <a:pPr marL="0" indent="0">
              <a:buNone/>
            </a:pPr>
            <a:r>
              <a:rPr lang="it-IT"/>
              <a:t> si nascose poverina!</a:t>
            </a:r>
          </a:p>
          <a:p>
            <a:pPr marL="0" indent="0">
              <a:buNone/>
            </a:pPr>
            <a:r>
              <a:rPr lang="it-IT"/>
              <a:t>Disse al tempo:</a:t>
            </a:r>
          </a:p>
          <a:p>
            <a:pPr marL="0" indent="0">
              <a:buNone/>
            </a:pPr>
            <a:r>
              <a:rPr lang="it-IT"/>
              <a:t> «dormo ancora! Di svegliarmi non è ora!» </a:t>
            </a:r>
          </a:p>
          <a:p>
            <a:pPr marL="0" indent="0">
              <a:buNone/>
            </a:pPr>
            <a:r>
              <a:rPr lang="it-IT"/>
              <a:t>Venne marzo pazzerello</a:t>
            </a:r>
          </a:p>
          <a:p>
            <a:pPr marL="0" indent="0">
              <a:buNone/>
            </a:pPr>
            <a:r>
              <a:rPr lang="it-IT"/>
              <a:t>Più bizzoso di un bambino</a:t>
            </a:r>
          </a:p>
          <a:p>
            <a:pPr marL="0" indent="0">
              <a:buNone/>
            </a:pPr>
            <a:r>
              <a:rPr lang="it-IT"/>
              <a:t>Raggi d’oro nel cestino</a:t>
            </a:r>
          </a:p>
          <a:p>
            <a:pPr marL="0" indent="0">
              <a:buNone/>
            </a:pPr>
            <a:r>
              <a:rPr lang="it-IT"/>
              <a:t>Sotto il braccio un grande ombrello.</a:t>
            </a: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r>
              <a:rPr lang="it-IT"/>
              <a:t>Primavera è arrivata! </a:t>
            </a:r>
          </a:p>
          <a:p>
            <a:pPr marL="0" indent="0">
              <a:buNone/>
            </a:pPr>
            <a:r>
              <a:rPr lang="it-IT"/>
              <a:t>Primavera ben tornata! 🌻🌺🏵️💮🌹🌷🌸🌼</a:t>
            </a: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A5C3E31A-C307-774D-9351-131258D3097D}"/>
                  </a:ext>
                </a:extLst>
              </p14:cNvPr>
              <p14:cNvContentPartPr/>
              <p14:nvPr/>
            </p14:nvContentPartPr>
            <p14:xfrm>
              <a:off x="8622960" y="1412289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A5C3E31A-C307-774D-9351-131258D309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4320" y="14036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3EA80345-3707-A344-8004-6FCAFD1152F8}"/>
                  </a:ext>
                </a:extLst>
              </p14:cNvPr>
              <p14:cNvContentPartPr/>
              <p14:nvPr/>
            </p14:nvContentPartPr>
            <p14:xfrm>
              <a:off x="8903400" y="1593729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3EA80345-3707-A344-8004-6FCAFD1152F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94760" y="158508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FD52E601-36F5-EE4A-9273-8098B0A01200}"/>
                  </a:ext>
                </a:extLst>
              </p14:cNvPr>
              <p14:cNvContentPartPr/>
              <p14:nvPr/>
            </p14:nvContentPartPr>
            <p14:xfrm>
              <a:off x="8820960" y="1544409"/>
              <a:ext cx="360" cy="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FD52E601-36F5-EE4A-9273-8098B0A012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12320" y="153540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1B1CB657-8F12-3E4E-A61E-B5D3761AFADC}"/>
                  </a:ext>
                </a:extLst>
              </p14:cNvPr>
              <p14:cNvContentPartPr/>
              <p14:nvPr/>
            </p14:nvContentPartPr>
            <p14:xfrm>
              <a:off x="8804400" y="1198089"/>
              <a:ext cx="360" cy="3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1B1CB657-8F12-3E4E-A61E-B5D3761AFA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95760" y="118908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5E05D1CE-09B7-EF4A-AEB1-7CEF371A9759}"/>
                  </a:ext>
                </a:extLst>
              </p14:cNvPr>
              <p14:cNvContentPartPr/>
              <p14:nvPr/>
            </p14:nvContentPartPr>
            <p14:xfrm>
              <a:off x="8936520" y="1329849"/>
              <a:ext cx="360" cy="3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5E05D1CE-09B7-EF4A-AEB1-7CEF371A97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27880" y="132120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7363BD36-1DD6-A149-A603-4881B35C66E4}"/>
                  </a:ext>
                </a:extLst>
              </p14:cNvPr>
              <p14:cNvContentPartPr/>
              <p14:nvPr/>
            </p14:nvContentPartPr>
            <p14:xfrm>
              <a:off x="8804400" y="1610289"/>
              <a:ext cx="360" cy="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7363BD36-1DD6-A149-A603-4881B35C66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95760" y="160128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AE186DAD-9FAE-9943-B0C5-5A5594A2D0CF}"/>
                  </a:ext>
                </a:extLst>
              </p14:cNvPr>
              <p14:cNvContentPartPr/>
              <p14:nvPr/>
            </p14:nvContentPartPr>
            <p14:xfrm>
              <a:off x="8870640" y="1626849"/>
              <a:ext cx="360" cy="3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AE186DAD-9FAE-9943-B0C5-5A5594A2D0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61640" y="16178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CA3E50AA-FADF-354A-A869-E2072D2E4958}"/>
                  </a:ext>
                </a:extLst>
              </p14:cNvPr>
              <p14:cNvContentPartPr/>
              <p14:nvPr/>
            </p14:nvContentPartPr>
            <p14:xfrm>
              <a:off x="5505000" y="2368809"/>
              <a:ext cx="360" cy="3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CA3E50AA-FADF-354A-A869-E2072D2E49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96000" y="236016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3B38425A-DFBC-724F-A12F-5A8CC8C860BB}"/>
                  </a:ext>
                </a:extLst>
              </p14:cNvPr>
              <p14:cNvContentPartPr/>
              <p14:nvPr/>
            </p14:nvContentPartPr>
            <p14:xfrm>
              <a:off x="3541560" y="3110769"/>
              <a:ext cx="36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3B38425A-DFBC-724F-A12F-5A8CC8C860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32560" y="31021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9DF9A59E-0B05-7B4E-8578-19E48D29F9D4}"/>
                  </a:ext>
                </a:extLst>
              </p14:cNvPr>
              <p14:cNvContentPartPr/>
              <p14:nvPr/>
            </p14:nvContentPartPr>
            <p14:xfrm>
              <a:off x="3805440" y="3110769"/>
              <a:ext cx="360" cy="36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9DF9A59E-0B05-7B4E-8578-19E48D29F9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6800" y="31021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9295E360-195F-EA43-99AC-BDA77B30B9AD}"/>
                  </a:ext>
                </a:extLst>
              </p14:cNvPr>
              <p14:cNvContentPartPr/>
              <p14:nvPr/>
            </p14:nvContentPartPr>
            <p14:xfrm>
              <a:off x="4646760" y="2418489"/>
              <a:ext cx="360" cy="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9295E360-195F-EA43-99AC-BDA77B30B9A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8120" y="240948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8FF22F2F-E18F-8844-BC52-6AA8C982CAF2}"/>
                  </a:ext>
                </a:extLst>
              </p14:cNvPr>
              <p14:cNvContentPartPr/>
              <p14:nvPr/>
            </p14:nvContentPartPr>
            <p14:xfrm>
              <a:off x="4713000" y="2467809"/>
              <a:ext cx="3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8FF22F2F-E18F-8844-BC52-6AA8C982CAF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04000" y="245880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C4E24D0C-CA25-0646-96AB-3153E2B0A64C}"/>
                  </a:ext>
                </a:extLst>
              </p14:cNvPr>
              <p14:cNvContentPartPr/>
              <p14:nvPr/>
            </p14:nvContentPartPr>
            <p14:xfrm>
              <a:off x="2931000" y="2451249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C4E24D0C-CA25-0646-96AB-3153E2B0A6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2360" y="244260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14739498-0697-DB4C-A4C6-38DF20F085F5}"/>
                  </a:ext>
                </a:extLst>
              </p14:cNvPr>
              <p14:cNvContentPartPr/>
              <p14:nvPr/>
            </p14:nvContentPartPr>
            <p14:xfrm>
              <a:off x="3095880" y="2385369"/>
              <a:ext cx="360" cy="3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14739498-0697-DB4C-A4C6-38DF20F085F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87240" y="237636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63A856EC-7258-8A47-94D1-DA5634B985D0}"/>
                  </a:ext>
                </a:extLst>
              </p14:cNvPr>
              <p14:cNvContentPartPr/>
              <p14:nvPr/>
            </p14:nvContentPartPr>
            <p14:xfrm>
              <a:off x="3937560" y="3160449"/>
              <a:ext cx="360" cy="3348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63A856EC-7258-8A47-94D1-DA5634B985D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28560" y="3151449"/>
                <a:ext cx="180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EE0C2FEB-6ABE-3A42-801E-BD93BCA05D91}"/>
                  </a:ext>
                </a:extLst>
              </p14:cNvPr>
              <p14:cNvContentPartPr/>
              <p14:nvPr/>
            </p14:nvContentPartPr>
            <p14:xfrm>
              <a:off x="4267320" y="3209769"/>
              <a:ext cx="360" cy="3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EE0C2FEB-6ABE-3A42-801E-BD93BCA05D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8680" y="32011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7FF600C6-F020-6243-B023-A2DDAB725E30}"/>
                  </a:ext>
                </a:extLst>
              </p14:cNvPr>
              <p14:cNvContentPartPr/>
              <p14:nvPr/>
            </p14:nvContentPartPr>
            <p14:xfrm>
              <a:off x="4812000" y="1313289"/>
              <a:ext cx="360" cy="3348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7FF600C6-F020-6243-B023-A2DDAB725E3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03000" y="1304649"/>
                <a:ext cx="180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17ED365A-4D7F-6D49-800D-8A456E1C8016}"/>
                  </a:ext>
                </a:extLst>
              </p14:cNvPr>
              <p14:cNvContentPartPr/>
              <p14:nvPr/>
            </p14:nvContentPartPr>
            <p14:xfrm>
              <a:off x="4911000" y="1247409"/>
              <a:ext cx="360" cy="36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17ED365A-4D7F-6D49-800D-8A456E1C801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02000" y="123876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75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6">
            <a:extLst>
              <a:ext uri="{FF2B5EF4-FFF2-40B4-BE49-F238E27FC236}">
                <a16:creationId xmlns:a16="http://schemas.microsoft.com/office/drawing/2014/main" id="{37BCC93C-7A2F-2046-B387-F03E43A18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7065" y="2283169"/>
            <a:ext cx="2949177" cy="3932237"/>
          </a:xfr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6EAAC1D5-8AD6-E540-A975-CC31FFB4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817" y="300372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it-IT"/>
              <a:t>Materiale occorrente :</a:t>
            </a:r>
            <a:br>
              <a:rPr lang="it-IT"/>
            </a:br>
            <a:r>
              <a:rPr lang="it-IT"/>
              <a:t>- carta o cartoncino</a:t>
            </a:r>
            <a:br>
              <a:rPr lang="it-IT"/>
            </a:br>
            <a:r>
              <a:rPr lang="it-IT"/>
              <a:t>-forbici</a:t>
            </a:r>
            <a:br>
              <a:rPr lang="it-IT"/>
            </a:br>
            <a:r>
              <a:rPr lang="it-IT"/>
              <a:t>-colla</a:t>
            </a:r>
            <a:br>
              <a:rPr lang="it-IT"/>
            </a:br>
            <a:r>
              <a:rPr lang="it-IT"/>
              <a:t>-pennarelli, matite colorate</a:t>
            </a:r>
          </a:p>
        </p:txBody>
      </p:sp>
    </p:spTree>
    <p:extLst>
      <p:ext uri="{BB962C8B-B14F-4D97-AF65-F5344CB8AC3E}">
        <p14:creationId xmlns:p14="http://schemas.microsoft.com/office/powerpoint/2010/main" val="21476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87A626-7DAE-C94C-BC76-DCEA444A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Piegate a metà un foglio…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57C0EA42-0E5E-B94D-8F88-BBD7CCD03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411" y="2103438"/>
            <a:ext cx="2949177" cy="3932237"/>
          </a:xfrm>
        </p:spPr>
      </p:pic>
    </p:spTree>
    <p:extLst>
      <p:ext uri="{BB962C8B-B14F-4D97-AF65-F5344CB8AC3E}">
        <p14:creationId xmlns:p14="http://schemas.microsoft.com/office/powerpoint/2010/main" val="23198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99FA6-0468-A749-B159-47CEAA26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417638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it-IT"/>
              <a:t>… e dalla parte della piega tracciate 2+2+2  righe parallele, un po’ distanziate fra loro. </a:t>
            </a:r>
            <a:br>
              <a:rPr lang="it-IT"/>
            </a:br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BEF58B8F-1AA6-5F46-96E7-C1FABF80D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6481" y="2394746"/>
            <a:ext cx="2949177" cy="3932237"/>
          </a:xfrm>
        </p:spPr>
      </p:pic>
    </p:spTree>
    <p:extLst>
      <p:ext uri="{BB962C8B-B14F-4D97-AF65-F5344CB8AC3E}">
        <p14:creationId xmlns:p14="http://schemas.microsoft.com/office/powerpoint/2010/main" val="7248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364E6F-7CF5-FE48-9BF1-290D8FF4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Adesso tagliate ciascuna delle righe che avete tracciato…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A04B299B-E2A4-7846-9E27-A2D1ABD4E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411" y="2103438"/>
            <a:ext cx="2949177" cy="3932237"/>
          </a:xfrm>
        </p:spPr>
      </p:pic>
    </p:spTree>
    <p:extLst>
      <p:ext uri="{BB962C8B-B14F-4D97-AF65-F5344CB8AC3E}">
        <p14:creationId xmlns:p14="http://schemas.microsoft.com/office/powerpoint/2010/main" val="35253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7BCB96-C0A3-1140-A503-49E641B9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581266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it-IT"/>
              <a:t>… e piegate verso l‘interno del foglio i tre lembi che avete ottenuto.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BEFE3FD-F360-ED46-A222-32DC8C2CD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411" y="2103438"/>
            <a:ext cx="2949177" cy="3932237"/>
          </a:xfrm>
        </p:spPr>
      </p:pic>
    </p:spTree>
    <p:extLst>
      <p:ext uri="{BB962C8B-B14F-4D97-AF65-F5344CB8AC3E}">
        <p14:creationId xmlns:p14="http://schemas.microsoft.com/office/powerpoint/2010/main" val="35677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A14CA3-2902-7644-9517-580B9407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4855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it-IT"/>
              <a:t>In un altro foglio disegnate la primula e due ciuffi d’erba, confrontando la misura dei lembi con quella dei vostri disegni: dovranno essere due grandezze molto simili. </a:t>
            </a:r>
          </a:p>
        </p:txBody>
      </p:sp>
      <p:pic>
        <p:nvPicPr>
          <p:cNvPr id="8" name="Immagine 8">
            <a:extLst>
              <a:ext uri="{FF2B5EF4-FFF2-40B4-BE49-F238E27FC236}">
                <a16:creationId xmlns:a16="http://schemas.microsoft.com/office/drawing/2014/main" id="{0442E2EB-1834-9A4B-BC0D-A9962357B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1130" y="2922514"/>
            <a:ext cx="2949177" cy="3381271"/>
          </a:xfrm>
        </p:spPr>
      </p:pic>
    </p:spTree>
    <p:extLst>
      <p:ext uri="{BB962C8B-B14F-4D97-AF65-F5344CB8AC3E}">
        <p14:creationId xmlns:p14="http://schemas.microsoft.com/office/powerpoint/2010/main" val="8414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A567ED-E267-D143-8E70-FC203CC41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Colorate l’erba e la primula, come preferite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4F2CDBDF-9C20-0A4E-A728-BA0E48C6E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411" y="2103438"/>
            <a:ext cx="2949177" cy="3932237"/>
          </a:xfrm>
        </p:spPr>
      </p:pic>
    </p:spTree>
    <p:extLst>
      <p:ext uri="{BB962C8B-B14F-4D97-AF65-F5344CB8AC3E}">
        <p14:creationId xmlns:p14="http://schemas.microsoft.com/office/powerpoint/2010/main" val="23832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Sapone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Sapone</vt:lpstr>
      <vt:lpstr>Bentornata primavera! </vt:lpstr>
      <vt:lpstr> </vt:lpstr>
      <vt:lpstr>Materiale occorrente : - carta o cartoncino -forbici -colla -pennarelli, matite colorate</vt:lpstr>
      <vt:lpstr>Piegate a metà un foglio… </vt:lpstr>
      <vt:lpstr>… e dalla parte della piega tracciate 2+2+2  righe parallele, un po’ distanziate fra loro.  </vt:lpstr>
      <vt:lpstr>Adesso tagliate ciascuna delle righe che avete tracciato… </vt:lpstr>
      <vt:lpstr>… e piegate verso l‘interno del foglio i tre lembi che avete ottenuto. </vt:lpstr>
      <vt:lpstr>In un altro foglio disegnate la primula e due ciuffi d’erba, confrontando la misura dei lembi con quella dei vostri disegni: dovranno essere due grandezze molto simili. </vt:lpstr>
      <vt:lpstr>Colorate l’erba e la primula, come preferite</vt:lpstr>
      <vt:lpstr>Ora potete ritagliare erbette e primula, senza preoccuparvi di essere troppo precisi 😉</vt:lpstr>
      <vt:lpstr>  Eccoli qui! Metteteli da parte… </vt:lpstr>
      <vt:lpstr>…e dedicatevi alla creazione dello sfondo: nella parte inferiore del foglio un bel prato fiorito, e in alto il cielo. Io l’ho fatto così , ma sono sicura che voi saprete fare di meglio… 😊😊😊</vt:lpstr>
      <vt:lpstr>Adesso potete spalmare la colla sulla parte frontale di ciascuno dei tre lembi ed incollare erbetta e primula. </vt:lpstr>
      <vt:lpstr>                      Et voilà! </vt:lpstr>
      <vt:lpstr>Ciao bambiniiiiiiiii!! ❤️❤️❤️❤️❤️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Bentornata primavera! </dc:title>
  <dc:creator>Matteo Fortuna</dc:creator>
  <cp:lastModifiedBy>Matteo Fortuna</cp:lastModifiedBy>
  <cp:revision>3</cp:revision>
  <dcterms:created xsi:type="dcterms:W3CDTF">2020-03-21T10:22:06Z</dcterms:created>
  <dcterms:modified xsi:type="dcterms:W3CDTF">2020-03-21T16:45:54Z</dcterms:modified>
</cp:coreProperties>
</file>