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1" r:id="rId3"/>
    <p:sldId id="260" r:id="rId4"/>
    <p:sldId id="259" r:id="rId5"/>
    <p:sldId id="257" r:id="rId6"/>
    <p:sldId id="258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7T13:02:43.405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0 0,'0'0,"0"0,0 0,0 128,0-128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1:01.748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 1421,'0'0,"0"0,0 0,0 0,0 0,0 0,0 0,0 0,91 0,127-87,-207 82,294-82,-289 83,373-169,-365 162,363-161,-362 161,448-204,-442 201,403-203,-409 205,340-110,-318 107,236-66,-245 70,220-75,-241 81,196-38,-197 40,106-38,-107 36,113 5,-118 0,76 0,-80 0,-6 126,0-115,0 202,0-197,-43 199,40-201,-85 336,84-333,-128 424,127-424,-87 349,-40-13,126-339,-115 349,105-314,-28 258,42-293,-40 236,38-225,-39 192,40-205,-40 160,41-161,2 121,0-127,0 84,0-86,0-3,0 0,221 0,-213 0,255-88,-251 84,295-171,-293 167,339-125,-340 129,390-130,-393 130,389-84,-386 85,298-86,-301 86,298-41,-295 42,164-42,-171 42,172 2,-173 0,129-44,-130 43,84 1,-85 0,-3 0,0 0,82 0,-72 0,-10 0,0 0,0 0,0 0,44 221,-42-213,-2 211,0-209,0 208,0-207,0 189,0-171,0 192,0-213,0 117,0-113,0 122,0-130,0 128,0-127,0-5,0 0,44 133,-42-129,-2-4,0 0,133 89,-129-86,122-3,-114 0,163 0,-167 0,157 41,-147-36,115-5,-128 0,83 0,-84 0,83 0,-83 0,84 44,-84-42,-4-2,0 0,88 0,-84 0,-4 0,0 0,0 0,0 0,0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3:26.71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1650 2108,'0'0,"0"0,0 0,-183-229,96 120,-55 34,-77-274,209 332,-293-372,285 366,-290-417,295 422,-342-426,343 430,12 14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3:27.31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2980 1329,'0'0,"0"0,-275-92,-6-68,241 137,-332-184,331 185,-415-269,408 261,-663-237,689 259,-625-194,561 175,86 27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3:27.91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4217 184,'0'0,"0"0,-367 0,6-81,310 70,-432-29,416 34,-733-38,775 43,-879 1,891 0,-1068 0,1017 0,64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4:0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1604,'0'0,"0"0,0 0,220-176,-211 169,253-212,-249 209,308-219,-319 228,454-181,-11-21,-386 177,464-175,-450 173,461-106,-518 130,479-161,-440 147,-55 18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4:06.95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0,'0'0,"0"0,0 0,130 0,-122 0,164 0,-161 0,205 43,-203-40,287 83,-279-80,328 124,-331-123,378 125,-380-127,518 84,-518-86,496 82,-474-78,445 80,-462-83,-21-4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4:08.01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1,'0'0,"0"0,0 0,69 138,-46-93,84 63,-77-78,144 187,-164-205,251 249,-247-248,-14-13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4:14.795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</inkml:brush>
  </inkml:definitions>
  <inkml:trace contextRef="#ctx0" brushRef="#br0">0 1,'0'0,"0"0,0 0,133 44,-128-43,83 88,-85-86,85 173,-84-169,127 211,-125-207,126 253,-126-253,125 252,-125-251,215 297,-213-297,211 337,-208-332,208 246,-209-251,161 244,-159-237,203 196,-201-201,117 161,-124-167,124 124,-125-126,82 82,-84-85,84 85,-84-84,82-4,-81 0,126-175,-124 167,79-253,-81 247,211-202,-203 203,162-248,-166 247,165-290,-165 287,209-244,-207 247,165-249,-168 251,123-206,-125 207,169-164,-167 167,80-168,-84 169,127-124,-124 125,36-82,-41 84,130-84,-126 84,-6 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4:15.899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</inkml:brush>
  </inkml:definitions>
  <inkml:trace contextRef="#ctx0" brushRef="#br0">0 1,'0'0,"0"0,0 0,0 0,0 0,0 0,0 0,43 128,-40-119,84 78,-82-82,81 82,-81-82,83 126,-84-125,85 128,-87-131,130 172,-126-166,80 163,-80-161,125 164,-125-167,82 169,-84-171,85 172,-87-172,88 173,-88-175,86 127,-84-125,84 126,-85-126,42 82,-44-85,88 42,-86-44,41 88,-42-86,-2-3,0 0,88 44,-85-42,-3-2,0 0,88 0,-84 0,83-175,-82 166,173-169,-173 173,128-217,-128 215,171-214,-169 213,168-124,-167 127,168-172,-169 170,126-81,-128 85,128-130,-129 128,88-86,-5 4,-82 82,86-41,-3-42,-84 85,173-130,-171 128,-6 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4:17.633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</inkml:brush>
  </inkml:definitions>
  <inkml:trace contextRef="#ctx0" brushRef="#br0">1 1,'0'0,"0"0,0 0,0 0,0 0,0 86,0-81,43 81,-41-80,42 81,-42-83,86 127,-84-124,83 253,-82-245,128 252,-129-260,174 259,-173-257,173 213,-172-215,128 173,-131-176,131 173,-130-171,132 130,-135-135,91 137,-92-138,134 89,-131-87,-3-2,0 0,137 137,-136-136,-1-1,0 0,89 88,-87-85,-2-3,0 0,91 91,-90-90,-1-1,0 0,0 0,0 0,86 85,-80-78,-6-7,0 0,45 91,-44-91,-1 0,0 0,89 90,-87-88,-2-2,0 0,90 89,-88-87,-2-2,0 0,45 90,-44-88,-1-2,0 0,0 0,0 0,90 45,-89-44,-1-1,0 0,0 0,0 0,0 0,0 0,0 0,0 0,0 0,0 0,91-45,-90 44,89-179,-88 177,177-221,-175 219,222-311,-223 311,177-353,-176 350,219-350,-217 349,129-262,-133 267,133-264,-132 261,130-170,-129 171,41-128,-44 131,88-131,-86 130,41-84,-43 85,44-132,-44 132,-1 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4:18.608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</inkml:brush>
  </inkml:definitions>
  <inkml:trace contextRef="#ctx0" brushRef="#br0">0 1,'0'0,"0"0,0 0,0 0,0 0,0 92,44-6,-42-81,84 123,-80-118,123 162,-121-161,78 203,-80-199,168 202,-165-205,120 160,-120-161,163 161,-161-161,117 160,-118-158,76 203,-81-203,123 157,-118-157,121 161,-125-165,83 168,-86-171,128 125,-125-124,82 80,-84-83,40 84,-42-84,83 81,-78-78,-7-7,0 0,88 88,-85-85,-3-3,0 0,0 0,0 0,0 0,0 0,87 0,-82 0,83-87,-84 83,84-173,-85 170,168-206,-158 197,156-280,-155 272,157-276,-159 279,162-282,-165 285,120-238,-120 238,120-198,-121 203,37-210,-44 216,87-124,-84 125,85-173,-86 175,41-129,-43 128,88-128,-86 129,-3 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1:04.266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230 2932,'0'0,"0"0,0 0,0 0,0 0,-43-84,40 77,-41-125,42 126,2-83,0 86,0-131,0 131,-41-79,36 72,-40-124,44 131,1-82,0 78,-39-72,32 67,7-76,0 84,0 4,0 0,0-89,0 87,0 2,0 0,0 0,0 0,82 0,-72 0,124 0,-130 0,163 0,-151 0,159 0,-167 0,171 44,-175-43,220 89,-218-88,203 40,-189-38,198 83,-207-83,200 81,-193-78,189 76,-185-74,156 79,-172-85,127-3,-129 0,128 44,-127-42,83-2,-84 0,78 0,-72 0,77-87,-83 82,83-168,-82 163,38-163,-40 163,38-238,-36 221,-5-235,0 249,44-208,-42 213,-2-169,0 171,0-159,0 147,0-160,0 173,0-127,0 126,0-82,0 85,0-128,0 124,0-81,0 84,0 4,0 0,0-87,0 83,0 4,0 0,0 0,0 0,0 0,0 0,134-45,-131 44,131 1,-130 0,129 45,-129-44,175 88,-175-87,217 131,-212-128,214 84,-217-86,218 131,-219-131,263 131,-261-131,262 132,-263-132,257 128,-251-125,166 128,-173-130,214 83,-209-83,125 41,-132-44,131 44,-131-44,131 44,-130-44,85-1,-87 0,87 0,-86 0,87-45,-88 44,87-178,-87 175,88-130,-88 130,132-174,-131 173,128-126,-124 125,82-84,-86 88,86-88,-87 88,42-129,-42 125,86-82,-84 84,40-83,-42 83,-2 4,0 0,90-90,-89 88,-1 2,0 0,44-88,-42 84,-2 4,0 0,0 0,0 0,0 0,0 0,0 0,0 0,0 0,0 0,0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4:57.152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4446 2062,'0'0,"0"0,0 0,0 0,0 0,0 0,0 0,0 0,-87-131,83 125,-83-80,82 80,-81-123,80 121,-121-120,117 118,-122-121,126 125,-172-128,173 131,-170-172,167 166,-165-164,162 163,-165-166,169 169,-212-125,209 126,-209-125,209 125,-257-83,259 86,-212-41,211 43,-211-43,210 42,-209-42,209 42,-248 2,241 0,-158 0,167 0,-256 0,253 0,-208 0,209 0,-164 43,165-40,-126 87,132-89,-132 134,133-132,-131 173,128-169,-85 218,88-221,-40 166,39-157,-40 159,40-160,3 160,0-161,0 162,0-163,0 207,0-205,0 213,0-221,137 179,-137-183,92 229,-92-229,92 184,-91-182,135 179,-48-50,-84-125,129 127,-129-128,132 85,-134-89,135 91,-137-92,124 124,-110-111,114 73,-119-80,125 128,-130-131,126 84,-123-82,121 80,-118-78,119 122,-121-121,81 81,-86-86,130 86,-129-87,126 85,-122-82,126 85,-131-89,131 88,-130-86,129 86,-129-86,129 85,-128-85,125 41,-123-42,82 42,-86-42,130 87,-129-86,130 41,-130-43,83 43,-83-42,85-2,-86 0,85 44,-84-42,132 43,-135-44,90-1,-90 0,88 0,-86 0,131 44,-131-42,86-2,-86 0,133 0,-135 0,182 0,-182 0,228-46,-229 46,229-92,-6-42,-217 131,264-132,-265 132,310-177,-309 177,268-226,-273 229,269-180,-265 177,264-177,-263 177,255-172,-247 166,206-167,-211 169,211-169,-211 169,167-169,-169 169,128-173,-132 176,129-172,-127 169,83-169,-84 169,85-126,-86 129,85-173,-85 170,86-126,-86 129,85-129,-85 128,40-121,-40 115,41-163,-42 165,-2-121,0 122,44-123,-42 125,-2-167,0 163,0-122,0 126,0-124,0 123,0-124,0 124,-43-78,40 79,-83-123,80 120,-80-77,81 81,-127-83,126 84,-124-83,123 83,-124-84,124 84,-122-39,121 40,-166-40,165 40,-123-41,126 43,-127-44,129 44,-171 1,166 0,-122 0,125 0,-164-43,156 40,-161 3,167 0,-208 0,203 0,-162 0,167 0,-166 0,164 0,-120 43,123-40,-121 82,118-79,-120 81,123-82,-123 82,122-82,-80 127,85-127,-84 82,82-82,-80 165,78-157,-123 117,123-123,-36 166,40-163,-84 121,82-124,-82 124,83-125,-81 79,78-78,-79 79,81-80,-38 79,40-79,-84 37,82-40,5-3,0 0,-88 131,84-125,4-6,0 0,-85 128,79-118,-37 74,40-77,-40 79,40-80,3-6,0 0,-85 128,78-119,-35 77,39-80,3-6,0 0,-44 132,42-126,2-6,0 0,-89 88,86-85,3-3,0 0,0 89,0-86,0-3,0 0,0 0,0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1:06.694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1,'0'0,"0"0,0 0,0 0,0 0,169 42,-155-39,233 39,-219-38,277 83,-289-82,291 39,-293-42,432 42,-434-43,368 84,-347-78,379 34,-366-36,284 77,-293-72,250 31,-253-37,213 38,-219-38,150 41,-173-44,174 89,-175-88,41 87,-44-87,-1 125,0-116,-127 201,117-195,-255 203,255-211,-258 213,261-215,-344 256,335-251,-233 195,223-185,-192 152,207-165,-166 167,170-169,-127 127,131-131,-41 130,42-128,2 84,0-86,0 85,0-85,88 41,-84-42,170 85,-165-82,260 84,-263-87,219 88,-221-88,242 121,-217-109,192 75,-213-86,210 84,-206-83,167 86,-175-88,176 43,-177-44,177 44,-177-44,132 44,-132-45,86 45,-86-44,86 44,-87-44,88 44,-88-44,-2-1,0 0,0 87,0-82,0-5,0 0,0 131,0-125,0 174,0-177,-45 133,44-134,-43 175,42-171,2 173,0-175,-44 171,42-167,2 125,0-128,0 125,0-123,0 83,0-88,0 87,0-87,0 88,0-88,0-2,0 0,0 0,0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1:10.739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5729 779,'0'0,"0"0,0 0,0 0,0 0,0 0,0 0,0 0,0 0,0 0,0 0,0 0,0 0,-130-87,123 82,-168-82,166 83,-152-117,139 104,-150-112,161 121,-162-122,162 122,-160-34,159 39,-110-79,106 72,-114-34,123 42,-80 2,82 0,5 0,0 0,-40 82,35-72,5 184,0-159,0 219,0-233,0 239,0-245,-44 204,42-209,2 205,0-201,-43 157,40-159,-38 110,36-107,-37 112,38-116,-124-11,119 0,-167 0,168 0,-163 0,159 0,-232 0,213 0,-256-41,253 36,-222-80,237 78,-318-119,308 115,-299-194,289 181,-302-147,315 159,-322-163,330 166,-247-123,255 127,-246-123,237 119,-200-79,209 84,-164-39,164 40,-122-41,127 42,-82 2,82 0,5 0,0 0,-42 128,38-118,4 165,0-167,131 209,-124-205,123 205,-123-205,121 201,-118-197,112 227,-107-211,115 270,-122-283,165 240,-163-244,120 158,-122-162,78 162,-81-163,84 78,-86-85,38 80,-36-74,38 78,-40-82,-3-5,0 0,0 87,0-83,0-4,0 0,0 0,0 0,0 0,0 0,85 43,-79-40,-6-3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21.943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1696 1,'0'0,"0"0,0 0,0 0,0 0,-79 39,66-32,-64 70,63-63,-115 115,120-120,-117 159,115-153,-118 157,120-161,-119 203,119-199,-160 154,155-155,-112 154,114-152,-69 105,70-105,-116 112,117-119,-67 107,62-94,-64 176,67-167,-31 182,40-197,-36 177,32-157,-79 179,80-201,6 159,0-163,-43 163,40-163,3 161,0-158,0 149,0-141,0 147,0-153,0 225,0-205,86 136,-80-159,37 204,-40-203,41 162,-42-167,83 164,-79-160,82 162,-84-165,82 120,-80-121,80 122,-81-122,80 77,-78-79,76 77,-74-74,120 77,-121-80,125 82,-128-85,127 41,-127-42,125 85,-122-82,123 38,-125-41,127 43,-128-44,127 87,-127-84,129-4,-130 0,133 46,1-46,-1 0,-45 0,45 0,1 0,-1-46,1 0,45 0,-46 0,-4 2,-128 43,129-44,-131 44,177-44,-176 44,85-44,-87 44,178-89,-176 89,132-45,-135 46,132-89,-128 86,130-87,-133 89,134-90,-134 90,134-180,-135 179,88-132,-86 130,87-176,-89 177,134-176,-132 175,88-177,-90 179,90-136,-91 138,46-136,-46 135,90-89,-88 88,44-135,-46 137,87-87,-83 82,-4-126,0 125,44-125,-42 124,42-125,-42 127,-2-171,0 169,44-171,-42 172,-2-125,0 125,0-124,0 123,0-126,0 128,0-83,0 84,0-83,0 83,0-129,0 128,0 5,0 0,0-129,0 121,0-78,0 80,0 6,0 0,0-131,0 125,-45-83,44 86,-43-84,42 83,2-82,0 80,-44-82,42 85,2 3,0 0,-86-129,81 120,-40-80,44 86,-85-82,80 79,-38-82,42 84,-85-39,83 40,-39-83,40 81,-84-39,82 42,5 2,0 0,-130-87,123 82,-37-82,42 83,2 4,0 0,-133-89,128 86,-82-41,83 42,-85-42,86 43,3 1,0 0,-175-44,167 42,-81 2,86 0,-85-44,84 42,-83 2,83 0,-130-45,130 44,-83 1,83 0,-84-44,84 42,-85 2,86 0,-128 0,125 0,-79-42,78 39,-81 3,84 0,-81 0,79 0,6 0,0 0,-133 0,128 0,-83 0,85 0,-85 0,84 0,-84 0,84 0,-83 0,83 0,-84 0,84 0,-83 0,82 0,-82 0,83 0,-85 0,86 0,-83 0,80 0,-81 0,83 0,-128 43,126-41,-167-2,163 0,10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22.811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0,'0'0,"0"0,0 0,0 0,0 0,0 0,0 0,0 0,0 0,0 0,0 0,0 0,0 0,0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23.382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 0,'0'0,"0"0,0 0,0 0,0 0,0 0,0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24.867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1,'0'0,"0"0,0 0,0 0,0 0,0 85,0-79,0-6,0 0,0 92,0-92,0 0,0 85,0-79,0 81,0-82,0-5,0 0,45 134,-44-130,43 84,-42-85,43 86,-44-86,87 85,-84-85,40 86,-43-86,90 42,-90-44,89 89,-88-89,87 89,-87-88,89 43,-90-44,44 88,-44-87,89 44,-88-46,87 45,-87-44,88-1,-88 0,-2 0,0 0,133 45,-129-44,84-1,-84 0,-4 0,0 0,178 0,-173 0,86 0,-90 0,90-45,-90 44,133-44,-131 44,86-88,-86 87,87-89,-89 90,44-88,-44 86,-1 3,0 0,91-135,-90 133,-1 2,0 0,92-92,-92 92,0 0,91-91,-91 91,0 0,0 0,0 0,45-89,-44 86,44-86,-44 87,-1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28.012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779 917,'0'0,"0"0,0 0,0 0,0 0,-86 0,80 0,-77 0,75 0,8 0,0 0,-92-46,8-38,76 76,-80-80,85 85,-38-119,36 106,-78-149,74 147,-78-157,83 167,-82-164,80 161,6 11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28.961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1237,'0'0,"0"0,0 0,0 0,0 0,0 0,0 0,0 0,0-137,0 46,0 90,0-178,0 175,0-177,0 179,0-226,0 227,45-222,-44 217,89-173,-88 174,-2 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0:41.78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4355 0,'0'0,"0"0,-184 0,-136 0,-76 88,379-84,-548 126,534-123,-702 222,-139 33,828-249,-644 262,204-99,464-169,20-7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29.614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0 916,'0'0,"0"0,0 0,0 0,0 0,0-90,0 89,90-89,-88 88,88-89,-89 90,137-90,-138 91,183-183,-183 182,183-136,-183 137,229-228,-228 227,-1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30.305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 1,'0'0,"0"0,0 0,90 0,-89 0,137 0,-137 0,135 0,-135 0,227 0,-227 0,319 0,-317 0,-3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31.092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779 321,'0'0,"0"0,0 0,0 0,0 0,0 0,0 0,-136 0,135 0,-134 0,132 0,-131-134,131 131,-179-88,181 90,-175-86,168 83,8 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32.256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1697 1,'0'0,"0"0,0 0,0 89,0-87,-45 131,44-128,-133 173,130-173,-85 129,87-131,-86 173,84-168,-128 168,126-169,-127 259,129-257,-131 260,132-263,-132 264,133-266,-132 219,131-217,-131 262,130-261,-84 214,84-213,-84 168,85-168,-86 258,86-258,-87 217,88-221,-87 175,87-174,-42 171,42-169,2-7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33.196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2155 1146,'0'0,"0"0,0 0,-89-44,86 42,-130-42,128 43,-84-44,87 44,-176-88,172 86,-131-89,-82 5,209 83,-208-83,207 82,-256-128,259 129,-213-129,213 128,-214-128,214 129,-166-83,165 82,-122-126,125 125,6 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34.169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 1,'0'0,"0"0,0 0,0 0,0 0,0 0,0 0,176 88,-169-85,122 84,-120-82,212 84,-213-86,213 85,-213-85,209 84,-205-82,205 125,-205-123,251 81,-251-84,206 39,-207-40,166 41,-170-43,258-1,-255 0,-10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40.010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2200 0,'0'0,"0"0,-138 46,53-46,79 0,-84 45,88-44,-181 91,177-90,-217 87,219-87,-267 180,31-63,205-101,-241 139,231-131,-262 106,293-126,-229 155,211-139,32-22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3:41.140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0,'0'0,"0"0,0 0,0 0,0 0,0 131,0-125,0 83,0-86,130 170,-122-163,79 164,-82-164,83 122,-85-127,127 168,-122-163,-8-10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4:01.133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1,'0'0,"0"0,0 0,0 0,129 43,-120-40,82 42,-3-1,-84-42,125 84,-120-80,165 124,-165-123,121 80,-123-82,191 114,-166-101,140 69,-161-82,188 114,-169-101,183 153,-197-158,202 161,-207-165,238 115,-223-111,219 150,-215-142,189 110,-209-125,167 126,-170-127,176 133,-53-51,-122-83,122 127,-123-124,125 81,-127-85,84 86,-86-86,85 41,-84-42,173 86,-171-85,-6-3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4:13.788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367 2474,'0'0,"0"0,0 0,0 0,0 0,-80 81,69-70,-78 33,86-42,3-2,0 0,-89 44,87-42,2-2,0 0,-89 44,86-43,3-1,0 0,0 0,0 0,0 0,0 0,175 0,-167 0,166 0,-165 0,255 0,-253 0,256 0,-259 0,213 0,-212 0,213 0,-215 0,211 0,-207 0,162 0,-163 0,167 0,-170 0,166 0,-163 0,166 0,-169 0,122 43,-120-40,80-3,-87 0,87 0,-86 0,83 0,-80 0,-6 0,0 0,130 44,-123-42,-7-2,0 0,0 0,0 0,88 0,-84 0,-4 0,0 0,0 0,0 0,0 0,0 0,0 0,0 0,0 0,0 0,86 0,-81 0,-5 0,0 0,0 0,0 0,132 0,-126 0,-6 0,0 0,86 0,-80 0,-6 0,0 0,86 0,-81 0,-5 0,0 0,88 0,-84 0,-4 0,0 0,0 0,0 0,0 0,0 0,0 0,0 0,89 0,-86 0,-3 0,0 0,0 0,0 0,0 0,0 0,88 0,-85 0,-3 0,0 0,0 0,0 0,89 0,-86 0,-3 0,0 0,0 0,0 0,0 0,0 0,0 0,0 0,0 0,0 0,0-132,0 127,0-84,0 86,0-86,0 86,0-173,0 169,0-212,0 209,0-166,0 169,0-214,0 213,-45-214,44 215,1-170,0 171,-44-169,42 166,2-120,0 121,0-166,0 165,0-124,0 128,0-123,0 119,-44-80,42 86,2-85,0 85,0-85,0 84,0 4,0 0,0-87,0 82,0 5,0 0,0 0,0 0,0-89,0 87,0 2,0 0,0 0,0 0,0 0,0 0,0 0,0 0,0 0,0 0,0 0,0 0,0 0,0 0,0 0,0 0,0 0,0 0,0 0,0 0,0 0,0 0,0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0:42.675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3163 1,'0'0,"0"0,-230 137,-38 86,261-217,-333 249,314-235,-418 290,430-299,-507 422,492-408,-455 414,464-420,-387 306,355-284,-242 296,267-307,27-30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05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3346 1832,'0'0,"0"0,0 0,-91 0,-40 0,124 0,-123 0,123 0,-166 0,162 0,-172 0,-17 80,171-68,-145 118,164-123,-119 37,121-42,-149 77,131-66,-55 68,70-71,-75 33,80-40,-37 127,41-122,-42 79,42-83,2 84,0-84,0 79,0-74,43 120,-40-121,84 79,-83-82,40 83,-42-85,-2-3,0 0,89 89,-86-86,-3-3,0 0,0 0,0 0,46 91,-46-91,0 0,0 0,0 0,0 84,0-76,-80 32,68-34,-118 81,122-83,-71 36,67-34,-120 82,126-84,-118 79,111-75,-75 81,84-86,-85 86,86-86,-84 84,83-83,-84 84,84-84,-40 83,42-82,-85 125,83-123,-40 123,42-123,-42 82,42-86,2 128,0-125,0 173,0-174,0 128,0-129,0 120,0-110,0 109,0-109,44 74,-42-84,130 128,-127-127,82 82,-82-82,126 82,-125-83,126 84,-126-84,128 40,-131-42,132 43,-132-45,86 0,-86 0,85 45,-85-44,-3-1,0 0,86 0,-80 0,-6 0,0 0,0 89,0-86,-89 41,86-42,-86 42,87-43,-132 133,130-130,-38 164,38-153,-40 162,42-171,-39 204,37-191,4 205,0-219,0 207,0-195,45 163,-45-176,133 172,-128-169,175 173,-177-177,132 132,-132-132,166 124,-155-117,211 125,-221-133,222 89,-223-90,222 44,-221-44,218-1,-214 0,214 0,-215 0,218-45,-221 44,131-44,-133 44,178-88,-176 87,129-43,-129 44,86-44,-88 44,-2 1,0 0,87-44,-83 42,-4 2,0 0,90 0,-88 0,-2 0,0 0,132 0,-126 0,129 0,-133 0,178 90,-177-88,222 88,-220-89,215 43,-211-42,255 42,-253-42,214 43,-221-44,220-1,-219 0,215 0,-211 0,213-89,-215 86,174-87,-178 89,131-89,-131 88,131-87,-130 86,84-85,-85 85,-3-88,0 90,46-90,-46 91,0 0,0 0,0 0,0 0,0 0,0 0,0 0,0 0,45-91,-44 90,88-88,-86 86,128-84,-125 83,170-128,-169 126,170-214,-170 211,174-217,-179 223,178-221,-177 219,133-267,-134 269,132-220,-131 217,41-258,-42 253,-2-213,0 219,0-215,0 211,0-217,0 223,-45-133,44 135,-89-89,89 88,-88-131,86 129,3-84,0 84,0 4,0 0,0-136,0 135,0 1,0 0,0-136,0 134,88-85,-84 83,41-131,-45 132,46-225,-46 227,0-227,0 227,0-227,0 227,-45-224,44 221,-130-171,125 167,-83-170,86 173,-130-84,129 86,-134-88,138 91,-89-90,87 88,2 2,0 0,-89-89,86 86,3 3,0 0,0 0,0 0,0-89,0 87,0 2,0 0,92-138,-92 137,0-135,-86 8,80 118,-157-153,143 143,-292-69,303 87,-354-134,359 134,-268-43,269 44,-266 1,263 0,-223 46,229-46,-137 92,136-92,-136 137,95-9,38-118,-81 117,79-117,6 80,0-88,0 88,0-89,0-1,0 0,-87 0,82 0,-81 0,80 0,-170-132,169 127,-169-83,169 84,-171-40,172 42,-171-42,171 43,-173-44,175 44,-174 1,172 0,-167 43,163-40,-155 79,147-73,18-9</inkml:trace>
  <inkml:trace contextRef="#ctx0" brushRef="#br0" timeOffset="775">3438 2474,'0'0,"0"0,0 0,0 0,-183 0,51-176,126 168,-214-256,211 254,-208-251,205 247,-120-381,126 377,-124-417,123 412,-122-320,120 320,-35-241,42 253,2-209,0 211,0 9</inkml:trace>
  <inkml:trace contextRef="#ctx0" brushRef="#br0" timeOffset="1344">6921 2840,'0'0,"0"0,275-275,-66 24,-189 227,241-236,-247 246,161-161,-167 166,169-212,-170 213,126-215,-129 217,88-177,42-130,-131 305,-3 8</inkml:trace>
  <inkml:trace contextRef="#ctx0" brushRef="#br0" timeOffset="1945">2292 4947,'0'0,"0"0,-137 138,-79-9,203-121,-227 152,205-137,-255 184,259-185,-283 158,307-176,-307 130,307-131,-305 86,303-86,-213 86,215-87,-127 88,131-88,3-2</inkml:trace>
  <inkml:trace contextRef="#ctx0" brushRef="#br0" timeOffset="2461">4171 7742,'0'0,"0"0,0 0,-124 165,111-147,-71 233,76-227,-124 285,127-298,-126 250,124-247,-77 278,76-263,-123 233,125-249,-73 184,66-165,-28 92,36-111,5-13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0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1742 413,'0'0,"0"0,0 0,0 0,0 0,-134 45,130-44,-85-1,87 0,-223 0,221 0,-170-43,164 40,-203-82,197 79,-253-84,263 88,-217-87,217 86,-223-88,229 91,-138-46,138 46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1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0 367,'0'0,"0"0,0 0,0 0,0 0,0 0,0 0,92 0,-3 0,-87 0,181 0,-182 0,182-46,-1 46,-181 0,228-45,-228 44,228-44,-229 44,229-90,44-45,-271 135,-2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10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4123,'0'0,"0"0,0 0,0 0,0 0,0-203,0 177,0-242,0 261,43-294,-41 281,131-467,-128 470,129-428,-131 432,130-475,-128 472,84-474,-86 477,85-431,-85 430,83-287,-80 281,-6-296,0 311,41-199,-36 179,-5 25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12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1,'0'0,"0"0,0 0,0 0,0 0,0 0,0 0,0 0,0 0,0 0,0 0,-43 86,40-81,3 75,0-68,0 75,0-82,0 80,0-79,0-6,0 0,43 85,-40-78,-3-7,0 0,0 0,0 0,-82 41,72-36,-78-93,85 84,-116-36,100 34,-67-37,80 40,6 3,0 0,-39-79,33 67,6 12,0 0,0 0,0 0,42 85,-39-79,175 127,-172-128,-6-5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13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92 184,'0'0,"0"0,0 0,0 0,0 0,41-82,-36 72,-5 10,0 0,0 0,0 0,0-88,0 85,0 3,0 0,0 0,0 0,0 0,0 0,-91 45,90-45,1 0,0 0,0 0,0 0,0 0,0 0,0 0,0 0,0 0,0 0,0 0,0 0,0 0,0 0,0 0,0 0,0 0,0 0,-41 203,36-177,5-26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08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2750 1512,'0'0,"0"0,0 0,0 92,0-92,0 0,127 169,-116-155,122 208,-129-215,75 151,-66-133,161 193,-165-207,74 156,-74-150,116 149,-113-149,154 189,-148-183,106 60,-111-75,-13-8</inkml:trace>
  <inkml:trace contextRef="#ctx0" brushRef="#br0" timeOffset="450">3621 0,'0'0,"0"0,0 0,0 0,0 0,0 0,0 0,181 46,-179-46,176 0,-172 0,124 44,-123-42,171 43,-173-44,198 39,-176-34,194-6,-213 0,291-43,-277 40,-22 3</inkml:trace>
  <inkml:trace contextRef="#ctx0" brushRef="#br0" timeOffset="6157">1 1054,'0'0,"0"0,91-137,71 16,-141 104,147-108,-152 113,118-122,-131 130,225-41,-227 45,247-42,-221 38,192 4,-208 0,250 0,-247 0,192 0,-183 0,183 41,-183-36,137 75,-137-69,177 109,-171-102,90 100,-100-99,104 105,-109-111,74 119,-84-126,82 80,-80-81,74 36,-69-36,-11-5,0 0,79 119,-66-100,-13-19,0 0,0 0,0 0,0 0,0 0,0 0,0 0,0 0,0 0,89 44,-86-42,-3-2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18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1 367,'0'0,"0"0,0 0,0 0,0 0,0 0,0 0,0 0,0 0,88 0,-85 0,-3 0,0 0,88-88,-84 84,-4 4,0 0,44-87,-42 83,-2 4,0 0,0-88,0 84,0 4,0 0,0 0,0 0,0 0,0 0,0 0,0 0,41 83,-36-74,39 79,-43-85,88 42,-86-44,85-1,-84 0,-4 0,0 0,44-88,-42 85,-2-130,0 128,0-83,0 85,0 3,0 0,-85 0,78 0,7 0</inkml:trace>
  <inkml:trace contextRef="#ctx0" brushRef="#br0" timeOffset="787">505 504,'0'0,"0"0,0 0,0 0,0 0,0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20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1,'0'0,"0"0,-92 0,91 0,1 0</inkml:trace>
  <inkml:trace contextRef="#ctx0" brushRef="#br0" timeOffset="1">1 47,'0'0,"0"0,0 0,0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22.431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0,'0'0,"0"0,0 0,0 0,0 0,0 0,0 0,0 0,0 0,0 83,0-74,0-9,0 0,39 79,-32-66,35 72,-39-79,-3-6,0 0,88 87,-84-82,-4-5,0 0,0 0,0 0,0 0,0 0,0-90,0 88,0 2,0 0,-88-44,84 42,4 2,0 0,0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0:43.46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1329 1,'0'0,"0"0,-137 91,8 124,120-200,-266 351,5-5,266-356,-263 439,259-429,-222 443,230-458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23.686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688 1,'0'0,"0"0,0 0,0 0,0 0,0 0,0 0,0 0,0 0,-87 43,82-40,-76 78,71-71,-77 33,82-40,-39 128,42-124,-87 81,86-85,3-3,0 0,-88 89,85-86,3-3,0 0,0 0,0 0,0 0,0 0,-40-79,34 66,6 13,0 0,-44-89,42 87,2 2,0 0,-89-45,86 44,3 1,0 0,0 0,0 0,0 0,0 0,0 0,0 0,0 0,0 0,0 0,0 0,0-88,0 84,0 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25.218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0,'0'0,"0"0,0 0,0 0,0 0,0 83,0-74,0-9,0 0,0 91,0-91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25.963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92 1,'0'0,"0"0,0 0,0 0,0 0,-88 0,84 0,4 0,0 0,0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26.747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1,'0'0,"0"0,0 0,89 0,-87 0,-2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27.471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1,'0'0,"0"0,0 0,0 0,0 0,0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28.324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1055 1,'0'0,"0"0,0 0,0 0,0 0</inkml:trace>
  <inkml:trace contextRef="#ctx0" brushRef="#br0" timeOffset="1">0 3207,'0'0,"0"0,0 0,0 0,0 0,0 0,0 0,0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29.606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3987 7330,'0'0,"0"0,0 0,0 0,0 0,46 92,-46 85,0-171,0-6</inkml:trace>
  <inkml:trace contextRef="#ctx0" brushRef="#br0" timeOffset="1">321 3437,'0'0,"0"0,0 0,0 0,0 0,0 0,0 0,0 0</inkml:trace>
  <inkml:trace contextRef="#ctx0" brushRef="#br0" timeOffset="2">0 1,'0'0,"0"0,0 0,0 0,0 0,0 0,0 0,0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32.928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 1,'0'0,"0"0,0 0,0 0,0 0,0 0,0 0,0 0,0 0,0 0,0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34.159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1925 1238,'0'0,"0"0,0 0,0 0,0 0,0 0</inkml:trace>
  <inkml:trace contextRef="#ctx0" brushRef="#br0" timeOffset="1">0 1,'0'0,"0"0,0 0,0 0,0 0,0 0,0 0,0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35.366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0,'0'0,"0"0,0 0,0 0,0 0,0 0</inkml:trace>
  <inkml:trace contextRef="#ctx0" brushRef="#br0" timeOffset="1">3392 0,'0'0,"0"0,0 0,0 0,0 0,0 0</inkml:trace>
  <inkml:trace contextRef="#ctx0" brushRef="#br0" timeOffset="2">1742 3023,'0'0,"0"0,0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0:44.44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3070,'0'0,"0"0,0 0,0 0,0 0,0-136,0 134,0-180,0 181,88-264,-85 255,132-396,-132 400,123-414,-115 382,216-551,-225 582,223-487,-221 484,308-478,-303 472,-9 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36.700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2704 3253,'0'0,"0"0,0 0,0 0,0 0</inkml:trace>
  <inkml:trace contextRef="#ctx0" brushRef="#br0" timeOffset="1">0 1,'0'0,"0"0,0 0,0 0</inkml:trace>
  <inkml:trace contextRef="#ctx0" brushRef="#br0" timeOffset="2">780 5085,'0'0,"0"0,0 0,0 0,0 0,0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37.994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1,'0'0,"0"0,0 0,0 0,0 0,0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51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2017 3253,'0'0,"0"0,0 0,0 0,0 0,0 0,0 0,0 0,0 0,-88 0,84 0,4 0,0 0,-44-131,42 125,-41-213,41 209,-39-154,36 144,-39-198,42 207,2-252,0 251,-44-209,42 213,-86-255,84 252,-83-163,83 164,-83-206,82 203,-82-118,82 125,-126-82,125 84,-171 4,171 0,-126 0,126 0,-169 176,167-169,-166 167,165-164,-166 251,166-247,-78 248,83-250,-128 295,126-293,-38 249,42-251,-41 246,40-241,3 242,0-243,0 205,0-213,87 165,-82-163,83 166,-84-169,129 171,-129-173,127 126,-124-124,166 36,-163-40,123 85,-129-85,85 41,-86-42,129 42,-126-42,-6-2,0 0,131 44,-125-42,-6-2,0 0,0 0,0 0,88 44,-84-43,-4-1,0 0,0 0,0 0,0 83,0-74,0-9,0 0,0 0,0 0,0 0,0 0,0 88,0-84,0-4,0 0,-44 131,42-125,2-6,0 0,-133 133,128-129,-81 83,81-82,-125 125,122-122,-79 79,83-83,-84 83,84-82,-83 81,82-81,-83 84,85-86,-85 41,84-42,-78 39,72-36,-77 38,83-41,4-2,0 0,-88 88,84-84,-80-4,76 0,8 0,0 0,0 83,0-74,131 34,-124-41,208-2,-201 0,290 0,-287 0,289 44,-291-42,294 87,-298-86,250 127,-247-123,202 123,-202-122,158 121,-161-121,162 79,-163-82,122 126,-126-125,126 126,-127-126,126 81,-124-83,79 83,-81-82,81 81,-80-81,82 83,-84-84,126 39,-123-40,123 40,-122-40,80-3,-85 0,214 0,-205 0,163-263,-166 251,166-294,-167 291,169-294,-171 298,160-321,-148 297,157-315,-167 334,120-241,-119 239,121-242,-122 245,124-205,-127 211,128-124,-128 128,83-127,-84 127,39-82,-41 82,-2 5,0 0,-87 0,83 0,-216 88,211-84,-167 84,168-84,-168 40,169-43,-168 43,167-42,-166-2,164 0,-165 0,167 0,-124 0,127 0,-128-88,128 85,-124-127,121 122,8-167,0 167,0-209,0 205,0-202,0 199,0-247,0 249,0-163,0 169,0-210,0 205,0-167,0 175,-136-223,134 225,-87-177,86 174,-132-220,133 221,-89-178,90 181,-87-132,85 129,-87-176,88 176,-87-85,86 87,-85-130,85 126,3 6,0 0,-134-44,130 43,-84 1,84 0,-128 88,127-85,-83 173,84-169,-85 127,87-130,-87 173,86-171,-42 130,44-135,1-1,0 0,0 0</inkml:trace>
  <inkml:trace contextRef="#ctx0" brushRef="#br0" timeOffset="1985">3346 2199,'0'0,"0"0,-46-137,46-42,0 175,0-266,0 265,0-346,0 335,181-255,-179 268,180-270,-180 271,124-209,-115 193,170-117,-178 132,178-88,-179 91,181-46,46 46,-1 0,-227 0,179 45,-176-44,131 44,-133-44,135 90,-136-91,132 89,-129-86,41 87,-44-89,-1-1,0 0,0 0,0 0,0 0,0 0,-90 0,88 0,2-89,0 87,0-134,0 134,90-132,-88 131,219-130,-213 128,218-40,-223 45,223 0,-223 0,223 0,-222 0,-4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7:55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2246 1467,'0'0,"0"0,-137-321,2 98,132 217,-177-264,177 265,-176-218,174 217,-175-175,177 179,-221-133,219 133,-176-89,179 90,-222 1,218 0,-213 0,209 0,-212 133,215-129,-127 265,131-263,-86 217,86-217,3 174,0-177,89 131,-86-130,179-4,-181 0,223 0,-219 0,129-89,-130 86,-4 3,0 0,0-135,0 133,-180 2,176 0,-268 0,269 0,-177 0,177 0,-88 0,90 0,1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8:33.957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 46,'0'0,"0"0,0 0,0 0,0 0,0 0,0 0,131-43,-125 41,-6 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8:35.458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1,'0'0,"0"0,0 0,0 0,0 0,0 0,0 0,0 0,0 0,0 0,0 0,0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8:37.558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 0,'0'0,"0"0,0 0,0 0,0 0,0 0,0 0,91 0,-91 0,91 0,-90 0,-1 0,0 0,0 0,0 0,0 0,0 0,0 0,0 0,135 0,-133 0,-2 0,0 0,90 0,-88 0,-2 0,0 0,0 0,0 0,0 0,0 0,137 0,-137 0,0 0,0 0,0 0,0 0,0 0,0 0,92 0,-92 0,0 0,0 0,0 0,0 0,92 0,-92 0,0 0,91 0,-91 0,0 0,0 0,89 0,-86 0,-3 0,0 0,90 0,-88 0,-2 0,0 0,89 0,-87 0,-2 0,0 0,136 0,-134 0,89 0,-90 0,-1 0,0 0,91 0,-91 0,90 45,-88-44,-2-1,0 0,90 0,-88 0,-2 0,0 0,0 0,88 89,-85-86,-3-3,0 0,0 0,0 0,92 0,-92 0,0 0,0 0,0 0,0 0,0 0,0 90,0-89,0-1,0 0,0 0,0 0,92 46,-92-46,0 0,0 0,0 0,0 0,0 0,0 0,0 0,0 0,0 0,0 0,0 0,0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8:41.838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2429 1,'0'0,"0"0,0 0,0 78,0-65,0-13,0 0,-43 130,40-122,-36 109,33-97,-125 110,124-123,-122 123,121-122,-123 166,124-165,-118 242,113-227,-162 236,164-245,-107 180,97-161,-108 136,118-157,-76 160,81-163,-39 122,42-126,-84 79,80-79,-36 79,38-78,-38 78,39-78,3-7,0 0,-87 86,82-81,5-5,0 0,0 0,0 0,0 0,0 0,0 0,0 0,-43 86,40-80,3-6,0 0,0 0,0 0,0 0,0 0,0 0,0 0,0 0,0 0,0 0,0 0,0 0,0 0,0 0,0 0,-87 0,82 0,-81 0,81 0,5 0,0 0,-174-44,164 42,-74 2,77 0,7 0,0 0,-131 0,124 0,-77 0,77 0,-78 0,78 0,7 0,0 0,-80 0,68 0,12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8:43.671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0,'0'0,"0"0,0 0,0 0,0 0,0 0,0 0,0 0,0 0,0 86,0-80,43 79,-40-79,84 125,-82-124,82 124,-83-125,40 167,-42-163,128 121,-122-124,35 123,-41-123,83 121,-78-118,80 76,-82-81,81 124,-81-120,38 75,-40-77,84 80,-82-82,37 80,-38-78,38 78,-38-79,39 81,-41-82,85 81,-82-81,38 81,-40-80,40 81,-40-82,-3-5,0 0,86 130,-81-123,85 38,-88-44,43 88,-44-87,43 87,-42-86,-2-3,0 0,44 89,-42-86,-2-3,0 0,89 89,-87-87,-2-2,0 0,0 0,0 0,89 89,-86-86,-3-3,0 0,0 0,0 0,0 0,0 0,44-132,-42 126,86-125,-85 125,128-169,-124 167,81-125,-85 128,82-79,-78 77,125-125,-126 126,82-82,-85 85,128-128,-124 124,-7 7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8:46.011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2705 2795,'0'0,"0"0,0 0,0 0,0 0,-92-46,92 46,-131 0,124 0,-125-44,127 42,-133 2,-37-43,167 41,-168-42,169 42,-268-44,102-40,162 80,-208-82,209 85,-209-85,209 84,-166-40,169 42,-170-86,171 85,-127-41,128 42,-125-41,123 40,7 3,0 0,-130-43,122 40,8 3,0 0,-87 0,82 0,5 0,0 0,0 0,0 0,0 0,0 0,0 0,0 0,0 0,0 0,0 0,0 0,-43-131,41 125,2-81,0 82,0-125,0 123,0-169,0 169,0-125,0 126,0-168,0 165,0-121,0 123,0-166,0 162,0 11</inkml:trace>
  <inkml:trace contextRef="#ctx0" brushRef="#br0" timeOffset="1">6463 2062,'0'0,"0"0,0 0,0 0,0 0,43-132,-41 127,174-127,-168 126,167-169,-167 167,169-213,-171 213,169-167,-166 167,166-123,-167 124,80-169,-84 169,126-123,-123 123,79-123,-80 122,80-122,-81 123,81-79,-80 80,78-78,-76 77,78-80,-81 82,-5 5,0 0,87-86,-82 80,-5 6,0 0,0 0,0 0,88-87,-84 83,-4 4,0 0,0 0,0 0,0 0,0 0,88 0,-85 0,-3 0,0 0,0 0,0 0,90 0,-88 0,87 0,-86 0,-3 0,0 0,134 45,-131-44,176-1,-175 0,-4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0:45.15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1656,'0'0,"0"0,92-92,42-41,-130 129,177-132,-179 134,222-222,-219 219,269-269,-273 273,273-319,-273 320,358-269,-351 263,267-177,-266 176,-9 7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9:07.914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 1,'0'0,"0"0,0 0,0 0,87 131,-83-125,126 124,-122-122,214 169,-215-171,302 215,-297-213,294 211,-291-209,385 257,-388-259,384 344,-380-338,422 336,-417-333,331 257,-292-227,287 169,-327-203,286 205,-291-207,247 120,-249-125,184 73,-165-66,-32-13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9:08.899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4308 0,'0'0,"0"0,0 0,0 0,0 0,0 0,0 0,0 0,0 0,-134 134,131-130,-130 128,128-127,-162 162,151-151,-249 249,255-255,-247 247,239-239,-286 242,287-245,-290 248,293-251,-322 282,306-268,-276 236,291-249,-252 299,259-303,-304 258,303-259,-294 209,285-205,-202 208,211-211,-255 167,253-169,-166 171,171-173,-125 170,124-166,-125 79,127-85,-74 76,66-66,13-13,0 0,0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9:11.26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0,'0'0,"0"0,0 0,0 0,0 0,0 84,0-76,0-8,0 0,167 208,-151-187,164 158,-176-175,171 215,-167-209,304 258,-303-261,260 307,-263-307,351 305,-347-304,282 285,-264-265,239 283,-259-301,258 211,-257-213,259 170,-261-173,214 171,-213-169,305 38,-305-44,-8-1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9:12.07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2842 0,'0'0,"0"0,0 0,0 0,0 0,-132 133,127-128,-128 127,128-127,-169 213,165-207,-255 253,253-253,-228 228,203-203,-251 251,253-254,-316 362,334-377,-331 328,327-326,-243 286,251-291,-254 206,257-213,-209 166,207-165,11-9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9:14.682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</inkml:brush>
  </inkml:definitions>
  <inkml:trace contextRef="#ctx0" brushRef="#br0">1 0,'0'0,"0"0,0 0,0 0,0 0,79 0,-67 0,163 88,-166-84,158 79,-151-75,242 121,-241-120,241 206,-241-201,377 249,-376-251,335 252,-339-253,353 192,-321-177,298 189,-322-201,267 109,-257-109,-32-14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9:42.848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0 2291,'0'0,"0"0,0 0,0 0,0 0,0 0,0-137,90 3,-88 130,172-343,-165 328,211-333,-210 337,300-340,-300 344,301-432,-301 428,293-417,-285 406,-18 26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9:43.715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0,'0'0,"0"0,0 0,0 0,0 0,157 79,-131-66,107 208,-128-213,163 203,-153-193,245 286,-245-287,339 337,-341-342,-13-12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9:48.357"/>
    </inkml:context>
    <inkml:brush xml:id="br0">
      <inkml:brushProperty name="width" value="0.25" units="cm"/>
      <inkml:brushProperty name="height" value="0.5" units="cm"/>
      <inkml:brushProperty name="color" value="#00FFFF"/>
      <inkml:brushProperty name="tip" value="rectangle"/>
      <inkml:brushProperty name="rasterOp" value="maskPen"/>
    </inkml:brush>
  </inkml:definitions>
  <inkml:trace contextRef="#ctx0" brushRef="#br0">1 0,'0'0,"0"0,0 0,0 0,0 0,0 0,0 0,0 87,0-82,0-5,0 0,83 84,-75-76,31 69,-32-63,36 72,-40-80,83 80,-80-80,37 125,-41-125,85 124,-82-123,39 124,-42-124,85 124,-82-125,80 122,-79-118,82 77,-84-83,81 82,-78-80,35 80,-39-80,-3-6,0 0,128 85,-118-79,33 81,-40-82,-3-5,0 0,87 44,-83-42,-4-2,0 0,0 0,0 0,88 87,-84-83,-4-4,0 0,88 44,-84-42,-4-2,0 0,0 0,0 0,87 43,-83-40,-4-3,0 0,0 0,0 0,45 88,-44-85,-1-3,0 0,0 0,0 0,88 44,-84-42,-4-2,0 0,0 0,0 0,89 89,-87-86,-2-3,0 0,0 0,0 0,89 88,-86-85,-3-3,0 0,0 0,0 0,45 90,-44-88,-1-2,0 0,87 44,-82-42,-5-2,0 0,43 88,-41-85,-2-3,0 0,0 0,0 0,44 88,-42-84,-2-4,0 0,0 0,0 0,44 88,-42-84,-2-4,0 0,0 0,0 0,0 0,0 0,45 88,-44-85,-1-3,0 0,0 0,0 0,89 45,-86-44,-3-1,0 0,0 0,0 0,0 0,0 0,44 89,-43-86,-1-3,0 0,89 44,-86-42,-3-2,0 0,0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9:51.888"/>
    </inkml:context>
    <inkml:brush xml:id="br0">
      <inkml:brushProperty name="width" value="0.25" units="cm"/>
      <inkml:brushProperty name="height" value="0.5" units="cm"/>
      <inkml:brushProperty name="color" value="#00FF00"/>
      <inkml:brushProperty name="tip" value="rectangle"/>
      <inkml:brushProperty name="rasterOp" value="maskPen"/>
    </inkml:brush>
  </inkml:definitions>
  <inkml:trace contextRef="#ctx0" brushRef="#br0">2384 0,'0'0,"0"0,0 0,0 0,0 0,0 0,0 0,-89 89,86-86,-79 120,72-109,-75 199,79-197,-123 198,120-198,-122 201,125-205,-126 163,126-167,-166 164,161-161,-163 206,164-205,-162 203,161-201,-162 202,163-203,-121 249,124-249,-122 202,121-201,-122 159,122-163,-111 149,101-135,-67 103,78-116,-79 75,81-80,-76 74,70-69,-32 74,40-78,3-7,0 0,-75 75,58-59,17-16,0 0,0 0,0 0,0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9:55.970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1,'0'0,"0"0,0 0,0 0,0 0,90 45,-88-45,135 92,-137-92,182 91,-180-90,177 88,-175-87,224 181,-227-182,228 273,-229-274,275 229,-3-2,-269-225,223 179,-223-178,226 134,-229-137,0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0:45.945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0 138,'0'0,"0"0,275 0,26 0,-281 0,390 0,-407 0,495-45,-492 44,498-45,-504 46,596-45,-592 44,-4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9:57.21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2842 1,'0'0,"0"0,0 0,0 0,0 0,0 0,-91 45,90-45,-90 92,91-92,-46 92,45-91,-136 135,0 1,136-136,-136 136,136-136,-135 89,136-90,-183 184,-47-47,227-135,-177 179,-45-46,221-132,-176 177,177-177,-176 175,174-173,-174 175,175-177,-177 133,179-134,-136 135,7-6,125-124,-79 35,78-38,-126 84,129-85,4-3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0:29.293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1467 4582,'0'0,"0"0,0 0,0 0,0 0,-77 38,62-31,15-7,0 0,-116 116,94-94,-62 20,77-38,-79 82,80-81,-37 82,40-82,-74 111,63-95,-74 67,84-84,-114 74,99-65,-67 116,80-120,-73 70,66-66,-73 30,81-41,-35 77,34-66,-83 31,86-42,-85 86,84-85,4-3,0 0,-89 90,87-88,-43 88,44-88,1-2,0 0,-43 127,40-117,3 77,0-82,0-5,0 0,0 121,0-105,0 68,0-76,0-8,0 0,0 127,0-117,0-10,0 0,0 118,0-98,0-20,0 0,0 85,0-79,0-6,0 0,0 121,0-104,0-17,0 0,0 76,0-61,0-15,0 0,42 83,-38-74,38 76,-38-79,-4-6,0 0,85 85,-79-78,-6-7,0 0,87 87,-82-82,-5-5,0 0,125 41,-112-37,-13-4,0 0,129 44,-121-42,-8-2,0 0,85 43,-78-40,79-3,-81 0,80 0,-78 0,79 0,-80 0,79 0,-79 0,121 0,-116 0,76 0,-83 0,126 0,-122 0,77-42,-78 38,79 4,-81 0,125-43,-122 40,70-75,-65 65,72-72,-78 78,78-77,-78 77,77-77,-77 76,80-79,-82 82,38-81,-40 81,40-82,-40 82,40-82,-40 83,39-81,-39 78,-3 7,0 0,43-129,-40 120,40-75,-40 77,40-79,-40 80,-3 6,0 0,86-128,-80 119,-6 9,0 0,42-128,-39 118,-3-76,0 81,41-76,-36 70,38-75,-40 81,-3-81,0 80,0-80,0 80,0-81,0 83,0-83,0 82,0-81,0 80,0 6,0 0,-43-130,40 123,3-79,0 80,0 6,0 0,-86-86,81 81,-82-81,82 80,-82-37,82 40,5 3,0 0,-128-85,119 79,9 6,0 0,-130-87,122 82,-77 5,79 0,6 0,0 0,-129 0,120 0,9 0,0 0,-87 0,82 0,5 0,0 0,-85 0,79 0,6 0,0 0,0 0,0 0,0 0,0 0,0 0,0 0,0 0,0 0,-43-86,40 81,3 5,0 0,0-86,0 80,0 6,0 0,129-129,-121 121,78-78,-80 80,-6 6,0 0,171-171,-159 159,74-117,-80 120,79-118,-78 117,80-121,-83 124,84-123,-84 123,82-122,-80 121,37-164,-40 160,83-74,-81 81,81-124,-80 120,37-121,-40 123,84-80,-83 82,83-82,-82 83,82-83,-82 82,38-124,-41 121,84-78,-80 80,81-81,-82 82,82-125,-83 123,40-123,-42 123,84-121,-80 118,37-118,-40 119,82-77,-79 80,38-124,-42 123,42-80,-42 82,41-81,-40 80,82-79,-78 79,-7-79,0 78,0 7,0 0,85-129,-79 121,-6 8,0 0,85-127,-78 116,80-32,-82 41,38-85,-41 82,84-38,-80 40,-6-83,0 80,0 6,0 0,43-129,-40 121,-3 8,0 0,42-84,-38 76,-4-75,0 75,0 8,0 0,0 0,0 0,86-86,-81 80,-5 6,0 0,43-85,-40 79,-3 6,0 0,0 0,0 0,88-44,-84 42,-4 2,0 0,0 0,0 0,0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0:32.688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1,'0'0,"0"0,0 0,0 0,0 0,0 0,0 0,0 0,0 0,0 79,0-66,0-13,0 0,135 134,-132-131,-3-3,0 0,133 177,-129-171,84 82,-84-84,128 128,-127-127,78 160,-74-147,162 111,-159-120,71 115,-74-111,117 113,-115-114,75 73,-80-79,80 80,-80-80,124 80,-123-80,79 80,-80-81,79 81,-78-80,120 79,-117-79,74 78,-76-76,120 77,-119-78,76 120,-78-117,73 70,-69-68,73 71,-76-75,117 75,-112-74,62 67,-59-60,69 68,-78-77,78 78,-78-78,77 78,-77-79,77 78,-76-76,35 120,-40-119,81 34,-77-40,81 85,-84-84,84 40,-84-42,-4-2,0 0,119 119,-101-101,68 25,-80-40,79 40,-78-40,80 40,-83-41,84 42,-84-42,-4-2,0 0,129 86,-121-80,78 37,-80-40,-6-3,0 0,129 86,-121-81,-8-5,0 0,86 43,-80-40,-6-3,0 0,129 86,-120-80,-9-6,0 0,87 87,-83-83,-4-4,0 0,0 0,0 0,0 0,0 0,86 43,-80-40,-6-3,0 0,0 0,0 0,0 0,0 0,0 0,0 0,0 0,0 0,0 0,0 0,0 0,0 0,0 0,0 0,0 0,0 0,43 86,-40-80,-3-6,0 0,0 0,0 0,0 0,0 0,0 87,0-83,0-4,0 0,0 87,0-82,0-5,0 0,-43 128,40-119,3-9,0 0,-85 128,78-118,7 76,0-81,0-5,0 0,-42 128,38-118,4 75,0-78,-41 76,37-75,4-8,0 0,0 130,0-122,0-8,0 0,-43 85,40-79,3-6,0 0,0 86,0-80,0 79,0-79,0-6,0 0,0 128,0-118,0 77,0-83,0 82,0-80,43 123,-40-121,40 80,-41-84,86 83,-84-82,38 79,-38-77,40 80,-42-82,84 81,-81-80,38 79,-40-79,84 81,-82-82,82 38,-82-40,-5-3,0 0,130 87,-123-83,-7-4,0 0,128 43,-118-40,76 40,-81-40,81-3,-80 0,80 0,-80 0,80 0,-81 0,125 0,-122 0,77-43,-79 40,125-41,-124 42,78-41,-79 40,125-83,-124 81,80-83,-82 84,81-82,-81 81,82-39,-82 42,82-86,-82 84,38-82,-41 81,85-126,-82 124,39-80,-42 82,40-80,-38 79,82-37,-81 40,39-84,-42 82,-2-82,0 83,0 4,0 0,87-131,-82 124,-5-78,0 79,0-78,0 76,0 8,0 0,0-172,0 161,-43-75,40 80,-40-81,40 83,-40-82,40 80,-83-80,81 80,-82-124,82 123,-81-36,80 40,-37-83,41 81,-129-82,124 82,-78-80,78 78,-78-35,79 39,-121-82,116 78,-74-36,79 40,-81-40,82 40,-125-40,122 41,-77 2,79 0,-79 0,78 0,-79 0,81 0,-125 0,122 0,-75 0,74 0,-76 0,79 0,-78 0,76 0,8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0:44.74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 0,'0'0,"0"0,0 0,0 0,0 0,0 0,0 0,0 0,0 0,0 0,0 0,0 0,0 0,-42 84,38-76,4-8,0 0,0 128,0-119,0-9,0 0,85 128,-79-118,37 74,-40-77,40 122,-40-120,40 77,-40-81,40 81,-40-80,37 116,-34-107,37 115,-41-122,39 73,-36-71,35 109,-34-100,-6-19,0 0,40 119,-34-101,-6-18,0 0,40 81,-34-70,35 72,-36-75,-5-8,0 0,86 87,-81-82,-5 81,0-80,0-6,0 0,85 84,-78-77,-7 74,0-70,40 69,-34-68,-6 72,0-77,0-7,0 0,40 121,-34-104,34 63,-35-69,-5-11,0 0,42 126,-38-114,39 74,-40-81,-3 80,0-78,0-7,0 0,43 129,-40-121,-3-8,0 0,42 127,-38-116,-4-11,0 0,43 128,-40-119,-3-9,0 0,0 76,0-60,0-16,0 0,39 78,-33-65,-6-13,0 0,0 0,0 0,43 86,-40-80,-3-6,0 0,43 127,-40-117,-3-10,0 0,0 84,0-76,0-8,0 0,40 121,-34-105,-6-16,0 0,0 126,0-114,0-12,0 0,43 129,-40-121,-3 78,0-80,43 80,-40-80,-3 79,0-79,0 79,0-78,0 77,0-77,0 79,0-80,0-6,0 0,0 129,0-121,-43 78,40-80,-40 80,40-80,3-6,0 0,-86 42,80-39,6-3,0 0,-85 86,79-80,-79-6,78 0,7 0,0 0,-127 42,116-38,-75-4,81 0,5 0,0 0,-129 0,120 0,9 0,0 0,-127 0,117 0,-74 0,76 0,-78-43,80 40,-36-82,39 78,3 7,0 0,-85-85,78 79,7 6,0 0,-85-128,78 118,7 10,0 0,-43-128,40 119,-39-119,39 119,3-77,0 80,0-122,0 119,0-76,0 78,0 7,0 0,0-128,0 118,43-75,-41 79,41-79,-40 78,81-35,-76 38,-8 4,0 0,85-85,-78 79,-7 6,0 0,85-43,-79 40,82-41,-84 42,-4 2,0 0,86-43,-80 40,79 3,-79 0,-6 0,0 0,87-43,-82 41,-5 2,0 0,131-44,-125 42,-6 2,0 0,89 0,-86 0,-3 0,0 0,0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0:48.95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5775 1283,'0'0,"0"0,0 0,0 0,0 0,-87 0,82 0,5 0,0 0,-128 0,119 0,-78 0,82 0,5 0,0 0,-175 0,167 0,-77 0,78 0,-79 0,80 0,-124 0,123 0,-123 0,122 0,-123-44,125 42,-126 2,126 0,-125-44,125 42,-171-42,171 43,-127 1,128 0,-126 0,125 0,-172-45,172 44,-170-43,169 42,-170-87,171 86,-216-41,215 43,-211-87,206 84,-204-82,203 80,-163-82,169 85,-169-41,169 42,-170-86,170 84,-168-40,167 43,-165-43,163 42,-164-42,164 42,-122-42,127 42,-124-41,120 40,-122 3,125 0,-82-44,84 43,-127-43,125 42,-81-42,82 42,-83 2,84 0,-83-44,83 42,-82 2,80 0,-79 0,78 0,-79-43,81 40,-81 3,80 0,-80 0,80 0,6 0,0 0,-126-42,115 38,-76 4,82 0,5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0:50.910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1055 1466,'0'0,"0"0,0 0,0 0,0 0,0 0,0 0,0 0,0 0,80-80,-68 69,-12 11,0 0,81-81,-71 70,-10 11,0 0,84-84,-76 76,-8 8,0 0,81-81,-71 71,36-82,-46 92,0 0,0 0,92-137,-92 136,0 2,85-86,-78 78,-7 7,0 0,0-88,0 85,44-86,-43 86,-1 3,0 0,0-82,0 72,0 10,0 0,0-88,0 85,0-85,0 84,0 4,0 0,-87-88,83 84,-83-39,82 41,-81-41,80 40,6 3,0 0,-132-88,127 84,-83 4,84 0,-84-44,85 42,-86 2,86 0,-85 0,84 0,4 0,0 0,-134 0,131 0,-85 0,84 0,-86 45,89-44,-88 43,86-42,-86 42,86-42,-81 40,77-38,-83 85,88-87,-86 42,84-42,-41 133,44-132,-43 129,43-127,-44 128,44-129,1 130,0-130,0-4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1:46.988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4263 505,'0'0,"0"0,0 0,0 0,-138-92,21 53,97 32,-112-80,126 83,-215-41,213 44,-151-79,135 68,-193-31,205 40,-205-40,205 40,-162-40,164 41,-234 2,213 0,-187 0,207 0,-237 124,221-111,-232 73,243-80,-231 158,219-145,-234 155,249-165,-247 208,245-205,-206 165,213-171,-166 256,165-249,-164 204,163-205,-123 253,128-255,-82 165,82-167,-83 214,85-215,3 213,0-211,0 213,0-214,0 255,0-252,0 235,0-217,43 187,-40-203,84 163,-83-169,128 170,-126-170,125 124,-125-125,126 126,-126-126,171 126,-171-127,171 84,-171-86,169 84,-166-83,211 84,-211-84,167 40,-169-42,119-2,-114 0,155 0,-151 0,63 0,-66 0,70 0,-75 0,118 0,-114 0,76 0,-85 0,86-45,-86 44,130 1,-128 0,82-44,-83 42,-4 2,0 0,133-89,-128 86,-5 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1:49.097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459 1237,'0'0,"0"0,0 0,-83 42,74-38,9-4,0 0,-89 89,87-86,-86 85,84-85,-38 81,38-76,-40 168,42-169,-42 82,42-86,-43 178,45-179,0 131,0-128,0 173,0-173,0 172,0-171,0 128,0-131,0 132,0-132,45 87,-45-88,89 130,-86-127,-3-5,0 0,134 134,-130-131,131 88,-133-90,133 89,-132-88,132 43,-133-45,132 89,-130-86,122 39,-115-38,156-4,-151 0,166 0,-180 0,178 45,-177-44,221-1,-219 0,174 0,-175 0,267 0,-267 0,222-90,-222 88,219-43,-217 44,266-89,-269 89,221-89,-219 88,222-134,-225 135,177-179,-175 176,177-222,-178 223,88-224,-91 225,135-177,-132 175,42-177,-44 179,42-129,-41 124,-2-173,0 177,46-179,-46 181,0-181,0 181,0-222,0 217,-45-222,44 227,-44-181,45 180,-91-179,90 179,-88-132,86 131,-134-134,137 136,-136-89,134 89,-134-45,135 46,-135-91,134 90,-180 1,181 0,-136-45,137 44,-181-44,178 45,-133 0,135 0,-136 0,136 0,-135 0,135 0,-136 0,136 0,-136 91,137-91,-92 92,92-92,-137 91,137-91,-91 91,90-90,-89 134,88-132,-88 132,89-133,-45 90,46-92,-92 137,9-12,74-113,-36 79,45-90,0 132,0-129,-46 88,46-92,-46 91,46-90,0 89,0-89,0 90,0-90,0 90,0-90,0 88,0-87,0-2,0 0,92 138,-92-138,91 45,-91-45,0 0,138 92,-47-92,-91 0,92 46,-91-46,90 0,-91 0,91 0,-90 0,136 0,-51-43,-80 40,130-88,-135 90,91-44,-92 44,91-44,-90 45,90-92,-91 92,92-46,-92 46,0 0,91-137,-91 137,0 0,0 0,46-92,-46 92,0-91,0 90,0 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1:50.323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825 1,'0'0,"0"0,0 0,0 0,0 0,0 81,0-71,0 213,0-217,-43 166,41-160,2 209,0-213,-45 214,44-215,-44 171,44-173,-81 241,72-217,-34 192,42-213,-39 238,37-217,-41 241,44-265,-39 235,34-206,-82 187,84-213,-41 218,45-223,-45 177,44-176,-44 128,44-127,-44 129,44-130,1 85,0-87,-44 131,42-128,2-5,0 0,-45 134,44-131,1-3,0 0,-44 90,43-88,1-2,0 0,0 0,0 0,0 89,0-87,0-2,0 0,0 0,0 0,89 0,-87 0,-2 0,0 0,180 45,-176-44,130-1,-131 0,176 0,-175 0,221 0,-221 0,221 0,-220 0,178 0,-178 0,219 0,-97 0,-116 0,122 0,-129 0,88 0,-91 0,-2 0,2 0,135 0,-136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1:51.822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642 0,'0'0,"0"0,0 0,0 0,0 0,0 0,0 0,0 0,0 0,0 0,0 89,0-86,0-3,0 0,44 220,-42-211,-2 165,0-165,0 256,0-255,-45 211,44-213,-43 255,42-251,-86 295,84-294,-39 290,40-285,-85 203,85-213,-41 213,42-213,-41 165,40-163,-43 174,2-51,42-129,-43 134,45-50,0-85,-44 84,42-82,-42 125,42-123,2-7,0 0,-42 125,38-112,4 73,0-81,0-5,0 0,0 87,0-82,0-5,0 0,0 91,0-91,0 0,0 0,0 0,0 0,0 91,0-90,0-1,0 0,0 0,0 0,0 0,0 0,0 90,0-88,0-2,0 0,0 0,0 0,0 0,0 0,88 0,-84 0,-4 0,0 0,133 0,-129 0,128 0,-126 0,214 0,-211 0,216 45,-221-45,271 46,-270-45,265-2,-263 2,215-2,-44 1,-173 0,176 0,-178 0,134 0,-136 0,136 0,-137 0,0 0,135 0,-133 0,-2 0,0 0,88 0,-84 0,-4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0:47.021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1,'0'0,"0"0,0 0,0 0,137 46,-136-46,182 137,132 43,-310-177,305 218,-299-213,386 256,-381-253,432 303,-438-307,482 396,-480-394,528 351,-530-353,531 263,-532-266,-9-4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1:53.210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1 5772,'0'0,"0"0,137-137,-2-43,-132 177,132-402,-133 398,175-391,-170 383,218-481,-221 488,176-486,-177 485,177-487,-177 488,178-533,-178 532,177-576,-177 574,129-429,-126 422,128-385,-131 394,87-350,-88 352,88-218,-89 221,44-221,-44 221,44-174,-44 172,-1 6,0 0,45-89,-44 87,-1 2,0 0,90 180,-88-177,43 312,-45-309,0 264,0-266,45 266,-44-265,44 444,-44-440,44 393,-44-391,43 344,-42-344,43 304,-44-309,44 355,-45-356,45 354,-44-351,44 305,-44-306,44 350,-44-347,44 258,-44-261,87 213,-85-211,-3 211,0-211,90 215,-88-219,43 218,-44-217,44 219,-44-221,44 176,-45-177,45 176,-44-175,44 176,-44-176,44 175,-44-175,-1 130,0-131,45 132,-44-132,44 86,-44-87,-1 88,0-88,45 88,-45-89,0-1,0 0,0 0,0 0,0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1:54.388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1,'0'0,"0"0,0 0,0 0,0 0,0 0,0 0,0 0,0 0,0 0,181 90,-178-88,131-2,-131 0,177 45,-177-45,222 45,-220-44,173-1,-173 0,176 45,-179-44,224 44,-223-44,222-1,-221 0,180 46,-4-46,-177 0,177 45,-177-45,133 46,-134-46,134 0,-135 0,90 0,-90 0,134 0,-132 0,86 0,-87 0,88 0,-88 0,-2 0,0 0,135 0,-133 0,-2 0,0 0,90 0,-88 0,-2 0,0 0,90 0,-88 0,-2 0,0 0,90 0,-89 0,90 0,-90 0,-1 0,0 0,90 0,-88 0,-2 0,0 0,90 0,-89 0,90 0,-90 0,-1 0,0 0,134 0,-131 0,-3 0,0 0,89 0,-86 0,87 0,-88 0,-2 0,0 0,90 45,-89-44,-1-1,89 44,-86-42,-3-2,0 0,91 0,-90 0,134 0,-133 0,-2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18.88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1,'0'0,"0"0,0 0,0 0,0 81,0-70,0-11,0 0,0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19.31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0,'0'0,"0"0,0 0,0 0,0 0,0 0,0 0,0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19.79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0,'0'0,"0"0,0 0,0 0,0 0,0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21.203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2933,'0'0,"0"0,0 0,0 0,0 0,0 0</inkml:trace>
  <inkml:trace contextRef="#ctx0" brushRef="#br0" timeOffset="1">5912 7239,'0'0,"0"0,0 0,-87 0,83 0,4 0,0 0,0 0,0 0,0 0</inkml:trace>
  <inkml:trace contextRef="#ctx0" brushRef="#br0" timeOffset="2">7562 93,'0'0,"0"0,-92 0,92 0,0 0,-80-81,69 70,11 11</inkml:trace>
  <inkml:trace contextRef="#ctx0" brushRef="#br0" timeOffset="3">2200 2749,'0'0,"0"0,0 0,0 0,0 0,0 0,0 0,0 0</inkml:trace>
  <inkml:trace contextRef="#ctx0" brushRef="#br0" timeOffset="4">7745 5406,'0'0,"0"0,0 0,0 0,0 0,0 0,0 0,0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22.06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6692 3986,'0'0,"0"0,0 0,0 0,0-91,0 91,0 0,-45-134,44 130,1 4</inkml:trace>
  <inkml:trace contextRef="#ctx0" brushRef="#br0" timeOffset="1">1100 6689,'0'0,"0"0,0 0,0-132,0 126,0 6</inkml:trace>
  <inkml:trace contextRef="#ctx0" brushRef="#br0" timeOffset="2">1 1,'0'0,"0"0,0 0,89 0,-87 0,-2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22.738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0,'0'0,"0"0,0 0,0 0,0 0</inkml:trace>
  <inkml:trace contextRef="#ctx0" brushRef="#br0" timeOffset="1">6921 1237,'0'0,"0"0,92 0,-92 0,0 0,0 0,0 0,0 0,0 0,0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23.86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550 0,'0'0,"0"0,-91 0,91 0,0 0,0 0,0 0,0 0</inkml:trace>
  <inkml:trace contextRef="#ctx0" brushRef="#br0" timeOffset="1">0 4581,'0'0,"0"0,0 0,0 0,0 0,0 0</inkml:trace>
  <inkml:trace contextRef="#ctx0" brushRef="#br0" timeOffset="2">4354 1512,'0'0,"0"0,0 0,0 0,0 0,0-90,0 88,0 2</inkml:trace>
  <inkml:trace contextRef="#ctx0" brushRef="#br0" timeOffset="3">505 92,'0'0,"0"0,0 0,0 0,0 0,0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25.143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1100 5772,'0'0,"0"0,0 0,0 0,0 0,0 0</inkml:trace>
  <inkml:trace contextRef="#ctx0" brushRef="#br0" timeOffset="1">4537 92,'0'0,"0"0,0 0,0 0,0 0,44-87,-42 82,-2 5</inkml:trace>
  <inkml:trace contextRef="#ctx0" brushRef="#br0" timeOffset="2">0 2474,'0'0,"0"0,0 0,0 0,0 0,0 0</inkml:trace>
  <inkml:trace contextRef="#ctx0" brushRef="#br0" timeOffset="3">4904 5772,'0'0,"0"0,0 0,0 0,0 0,0 0,0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40:48.67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1606 550,'0'0,"0"0,-229-137,26 56,176 70,-318-75,324 80,-336-83,347 87,-402-136,411 138,1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26.23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3484 1,'0'0,"0"0,0 0,0 0,0 0</inkml:trace>
  <inkml:trace contextRef="#ctx0" brushRef="#br0" timeOffset="1">1 8383,'0'0,"0"0,0 0,0 0,0 0,0 0,0 0,0 0</inkml:trace>
  <inkml:trace contextRef="#ctx0" brushRef="#br0" timeOffset="2">8067 1970,'0'0,"0"0,0 0,89 0,-87 0,-2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27.17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4260,'0'0,"0"0,0 0,0 0,0 0,0 0</inkml:trace>
  <inkml:trace contextRef="#ctx0" brushRef="#br0" timeOffset="1">4950 0,'0'0,"0"0,0 0,0 0,0 0,0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28.395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16591 0,'0'0,"0"0,0 0,0 0</inkml:trace>
  <inkml:trace contextRef="#ctx0" brushRef="#br0" timeOffset="1">1 4856,'0'0,"0"0,0 0,0 0,0 0,0 0,0 0,0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29.575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5042 2016,'0'0,"0"0,0 0,0 0,0 0</inkml:trace>
  <inkml:trace contextRef="#ctx0" brushRef="#br0" timeOffset="1">0 1,'0'0,"0"0,0 0,0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31.40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1,'0'0,"0"0,0 0,0 0,0 0,0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33.085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1,'0'0,"0"0,0 0,0 0</inkml:trace>
  <inkml:trace contextRef="#ctx0" brushRef="#br0" timeOffset="1">24611 13285,'0'0,"0"0,0 0,0 0,0 0,0 0,0 0,0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34.89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20669 0,'0'0,"0"0,0 0,0 0,0 0</inkml:trace>
  <inkml:trace contextRef="#ctx0" brushRef="#br0" timeOffset="1">5133 9986,'0'0,"0"0,0 0,0 0,0 0,0 0,0 0,0 0</inkml:trace>
  <inkml:trace contextRef="#ctx0" brushRef="#br0" timeOffset="2">505 9849,'0'0,"0"0,0 0,0 0,0 0,0 0,0 0,0 0</inkml:trace>
  <inkml:trace contextRef="#ctx0" brushRef="#br0" timeOffset="3">1 5131,'0'0,"0"0,0 0,0 0,0 0,0 132,0-127,0-5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36.56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0,'0'0,"0"0,0 0,0 0,0 0,0 0,0 0,0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55.181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0 916,'0'0,"0"0,0 0,0 0,0 0,0 0,0 0,0 0,0 0,0 0,0 0,0 0,0 0,0 0,0 0,0 0,0 0,91 91,-90-90,134 44,-132-44,88 90,-91-90,137 90,-136-91,121 81,-107-70,168 80,-182-91,171 87,-161-82,172 87,-182-92,227 137,-19-53,-189-76,189 75,-188-75,201 81,-215-86,265 133,-269-135,224 45,-225-46,273 92,-275-92,320 45,-319-44,268 43,-263-43,314 45,-319-46,273 0,-272 0,271 0,30 0,-285 0,237 0,-235 0,300 0,-319 0,318 0,-317 0,270 0,-269 0,316-45,-317 44,314-44,-312 45,313-46,-313 46,317-46,-321 46,275-46,-2 1,-271 44,272 1,-273 0,320-46,-321 46,275 0,-275 0,275 0,-47 0,-227 0,272 0,-271 0,226 0,-227 0,228 0,-229 0,275 0,0 0,-275 0,229 46,-227-45,225 44,1-45,-227 0,178 45,-174-44,173 44,-173-44,129 43,-130-42,129 42,-129-43,131 89,-132-88,86 43,-87-44,43 89,-44-89,43 87,-42-84,-2 85,0-86,0 86,0-87,-45 133,44-132,-89 131,88-131,-176 86,173-86,-172 85,171-85,-173 87,174-88,-215 42,211-42,-170 42,175-42,-221-2,221 0,-219 0,217 0,-262 0,261 0,-261 0,261 0,-217-90,219 88,-264-43,263 44,-219-89,220 88,-219-87,219 87,-216-42,213 42,-255-85,251 82,-211-84,217 87,-261-43,259 44,-262-89,265 88,-176-43,179 45,-267-90,263 88,-262-87,261 86,-218-86,221 87,-312-133,311 132,-263-130,261 129,-217-130,219 130,-258-127,251 125,-257-128,263 131,-263-132,263 132,-265-132,267 133,-266-133,265 132,-267-87,269 89,-267-134,265 132,-262-86,259 87,-256-130,253 126,-258-128,263 131,-217-131,217 130,-309-131,309 133,-217-87,217 86,-264-87,265 89,-219-89,219 88,-222-88,225 89,-177-44,174 44,-175-44,177 44,-176-44,175 44,-131-44,132 44,-131 1,131 0,-133 0,134 0,-88 0,89 0,-89 0,88 0,-89 136,90-134,-88 132,87-131,2-3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8T12:52:58.009"/>
    </inkml:context>
    <inkml:brush xml:id="br0">
      <inkml:brushProperty name="width" value="0.25" units="cm"/>
      <inkml:brushProperty name="height" value="0.5" units="cm"/>
      <inkml:brushProperty name="color" value="#ED1C24"/>
      <inkml:brushProperty name="tip" value="rectangle"/>
      <inkml:brushProperty name="rasterOp" value="maskPen"/>
    </inkml:brush>
  </inkml:definitions>
  <inkml:trace contextRef="#ctx0" brushRef="#br0">92 1,'0'0,"0"0,0 0,0 0,-46 137,5-12,37-113,4 78,0-88,0-2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5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8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52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3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3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0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9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2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8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2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2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1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847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 /><Relationship Id="rId13" Type="http://schemas.openxmlformats.org/officeDocument/2006/relationships/image" Target="../media/image8.png" /><Relationship Id="rId18" Type="http://schemas.openxmlformats.org/officeDocument/2006/relationships/customXml" Target="../ink/ink9.xml" /><Relationship Id="rId3" Type="http://schemas.openxmlformats.org/officeDocument/2006/relationships/image" Target="../media/image4.png" /><Relationship Id="rId7" Type="http://schemas.openxmlformats.org/officeDocument/2006/relationships/image" Target="../media/image5.png" /><Relationship Id="rId12" Type="http://schemas.openxmlformats.org/officeDocument/2006/relationships/customXml" Target="../ink/ink6.xml" /><Relationship Id="rId17" Type="http://schemas.openxmlformats.org/officeDocument/2006/relationships/image" Target="../media/image10.png" /><Relationship Id="rId2" Type="http://schemas.openxmlformats.org/officeDocument/2006/relationships/customXml" Target="../ink/ink1.xml" /><Relationship Id="rId16" Type="http://schemas.openxmlformats.org/officeDocument/2006/relationships/customXml" Target="../ink/ink8.xml" /><Relationship Id="rId1" Type="http://schemas.openxmlformats.org/officeDocument/2006/relationships/slideLayout" Target="../slideLayouts/slideLayout1.xml" /><Relationship Id="rId6" Type="http://schemas.openxmlformats.org/officeDocument/2006/relationships/customXml" Target="../ink/ink3.xml" /><Relationship Id="rId11" Type="http://schemas.openxmlformats.org/officeDocument/2006/relationships/image" Target="../media/image7.png" /><Relationship Id="rId5" Type="http://schemas.openxmlformats.org/officeDocument/2006/relationships/image" Target="../media/image3.png" /><Relationship Id="rId15" Type="http://schemas.openxmlformats.org/officeDocument/2006/relationships/image" Target="../media/image9.png" /><Relationship Id="rId10" Type="http://schemas.openxmlformats.org/officeDocument/2006/relationships/customXml" Target="../ink/ink5.xml" /><Relationship Id="rId19" Type="http://schemas.openxmlformats.org/officeDocument/2006/relationships/image" Target="../media/image11.png" /><Relationship Id="rId4" Type="http://schemas.openxmlformats.org/officeDocument/2006/relationships/customXml" Target="../ink/ink2.xml" /><Relationship Id="rId9" Type="http://schemas.openxmlformats.org/officeDocument/2006/relationships/image" Target="../media/image6.png" /><Relationship Id="rId14" Type="http://schemas.openxmlformats.org/officeDocument/2006/relationships/customXml" Target="../ink/ink7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 /><Relationship Id="rId13" Type="http://schemas.openxmlformats.org/officeDocument/2006/relationships/customXml" Target="../ink/ink81.xml" /><Relationship Id="rId3" Type="http://schemas.openxmlformats.org/officeDocument/2006/relationships/customXml" Target="../ink/ink76.xml" /><Relationship Id="rId7" Type="http://schemas.openxmlformats.org/officeDocument/2006/relationships/customXml" Target="../ink/ink78.xml" /><Relationship Id="rId12" Type="http://schemas.openxmlformats.org/officeDocument/2006/relationships/image" Target="../media/image86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3.png" /><Relationship Id="rId11" Type="http://schemas.openxmlformats.org/officeDocument/2006/relationships/customXml" Target="../ink/ink80.xml" /><Relationship Id="rId5" Type="http://schemas.openxmlformats.org/officeDocument/2006/relationships/customXml" Target="../ink/ink77.xml" /><Relationship Id="rId10" Type="http://schemas.openxmlformats.org/officeDocument/2006/relationships/image" Target="../media/image85.png" /><Relationship Id="rId4" Type="http://schemas.openxmlformats.org/officeDocument/2006/relationships/image" Target="../media/image82.png" /><Relationship Id="rId9" Type="http://schemas.openxmlformats.org/officeDocument/2006/relationships/customXml" Target="../ink/ink79.xml" /><Relationship Id="rId14" Type="http://schemas.openxmlformats.org/officeDocument/2006/relationships/image" Target="../media/image87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85.xml" /><Relationship Id="rId13" Type="http://schemas.openxmlformats.org/officeDocument/2006/relationships/image" Target="../media/image93.png" /><Relationship Id="rId18" Type="http://schemas.openxmlformats.org/officeDocument/2006/relationships/customXml" Target="../ink/ink90.xml" /><Relationship Id="rId26" Type="http://schemas.openxmlformats.org/officeDocument/2006/relationships/customXml" Target="../ink/ink94.xml" /><Relationship Id="rId3" Type="http://schemas.openxmlformats.org/officeDocument/2006/relationships/customXml" Target="../ink/ink82.xml" /><Relationship Id="rId21" Type="http://schemas.openxmlformats.org/officeDocument/2006/relationships/image" Target="../media/image97.png" /><Relationship Id="rId7" Type="http://schemas.openxmlformats.org/officeDocument/2006/relationships/customXml" Target="../ink/ink84.xml" /><Relationship Id="rId12" Type="http://schemas.openxmlformats.org/officeDocument/2006/relationships/customXml" Target="../ink/ink87.xml" /><Relationship Id="rId17" Type="http://schemas.openxmlformats.org/officeDocument/2006/relationships/image" Target="../media/image95.png" /><Relationship Id="rId25" Type="http://schemas.openxmlformats.org/officeDocument/2006/relationships/image" Target="../media/image99.png" /><Relationship Id="rId2" Type="http://schemas.openxmlformats.org/officeDocument/2006/relationships/image" Target="../media/image12.jpeg" /><Relationship Id="rId16" Type="http://schemas.openxmlformats.org/officeDocument/2006/relationships/customXml" Target="../ink/ink89.xml" /><Relationship Id="rId20" Type="http://schemas.openxmlformats.org/officeDocument/2006/relationships/customXml" Target="../ink/ink91.xml" /><Relationship Id="rId29" Type="http://schemas.openxmlformats.org/officeDocument/2006/relationships/customXml" Target="../ink/ink96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0.png" /><Relationship Id="rId11" Type="http://schemas.openxmlformats.org/officeDocument/2006/relationships/image" Target="../media/image92.png" /><Relationship Id="rId24" Type="http://schemas.openxmlformats.org/officeDocument/2006/relationships/customXml" Target="../ink/ink93.xml" /><Relationship Id="rId5" Type="http://schemas.openxmlformats.org/officeDocument/2006/relationships/customXml" Target="../ink/ink83.xml" /><Relationship Id="rId15" Type="http://schemas.openxmlformats.org/officeDocument/2006/relationships/image" Target="../media/image94.png" /><Relationship Id="rId23" Type="http://schemas.openxmlformats.org/officeDocument/2006/relationships/image" Target="../media/image98.png" /><Relationship Id="rId28" Type="http://schemas.openxmlformats.org/officeDocument/2006/relationships/image" Target="../media/image100.png" /><Relationship Id="rId10" Type="http://schemas.openxmlformats.org/officeDocument/2006/relationships/customXml" Target="../ink/ink86.xml" /><Relationship Id="rId19" Type="http://schemas.openxmlformats.org/officeDocument/2006/relationships/image" Target="../media/image96.png" /><Relationship Id="rId31" Type="http://schemas.openxmlformats.org/officeDocument/2006/relationships/customXml" Target="../ink/ink97.xml" /><Relationship Id="rId4" Type="http://schemas.openxmlformats.org/officeDocument/2006/relationships/image" Target="../media/image89.png" /><Relationship Id="rId9" Type="http://schemas.openxmlformats.org/officeDocument/2006/relationships/image" Target="../media/image91.png" /><Relationship Id="rId14" Type="http://schemas.openxmlformats.org/officeDocument/2006/relationships/customXml" Target="../ink/ink88.xml" /><Relationship Id="rId22" Type="http://schemas.openxmlformats.org/officeDocument/2006/relationships/customXml" Target="../ink/ink92.xml" /><Relationship Id="rId27" Type="http://schemas.openxmlformats.org/officeDocument/2006/relationships/customXml" Target="../ink/ink95.xml" /><Relationship Id="rId30" Type="http://schemas.openxmlformats.org/officeDocument/2006/relationships/image" Target="../media/image10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8.xml" /><Relationship Id="rId7" Type="http://schemas.openxmlformats.org/officeDocument/2006/relationships/image" Target="../media/image105.pn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Relationship Id="rId6" Type="http://schemas.openxmlformats.org/officeDocument/2006/relationships/customXml" Target="../ink/ink99.xml" /><Relationship Id="rId5" Type="http://schemas.openxmlformats.org/officeDocument/2006/relationships/image" Target="../media/image104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 /><Relationship Id="rId13" Type="http://schemas.openxmlformats.org/officeDocument/2006/relationships/customXml" Target="../ink/ink105.xml" /><Relationship Id="rId18" Type="http://schemas.openxmlformats.org/officeDocument/2006/relationships/image" Target="../media/image114.png" /><Relationship Id="rId3" Type="http://schemas.openxmlformats.org/officeDocument/2006/relationships/customXml" Target="../ink/ink100.xml" /><Relationship Id="rId21" Type="http://schemas.openxmlformats.org/officeDocument/2006/relationships/customXml" Target="../ink/ink109.xml" /><Relationship Id="rId7" Type="http://schemas.openxmlformats.org/officeDocument/2006/relationships/customXml" Target="../ink/ink102.xml" /><Relationship Id="rId12" Type="http://schemas.openxmlformats.org/officeDocument/2006/relationships/image" Target="../media/image111.png" /><Relationship Id="rId17" Type="http://schemas.openxmlformats.org/officeDocument/2006/relationships/customXml" Target="../ink/ink107.xml" /><Relationship Id="rId2" Type="http://schemas.openxmlformats.org/officeDocument/2006/relationships/image" Target="../media/image14.jpeg" /><Relationship Id="rId16" Type="http://schemas.openxmlformats.org/officeDocument/2006/relationships/image" Target="../media/image113.png" /><Relationship Id="rId20" Type="http://schemas.openxmlformats.org/officeDocument/2006/relationships/image" Target="../media/image11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08.png" /><Relationship Id="rId11" Type="http://schemas.openxmlformats.org/officeDocument/2006/relationships/customXml" Target="../ink/ink104.xml" /><Relationship Id="rId5" Type="http://schemas.openxmlformats.org/officeDocument/2006/relationships/customXml" Target="../ink/ink101.xml" /><Relationship Id="rId15" Type="http://schemas.openxmlformats.org/officeDocument/2006/relationships/customXml" Target="../ink/ink106.xml" /><Relationship Id="rId10" Type="http://schemas.openxmlformats.org/officeDocument/2006/relationships/image" Target="../media/image110.png" /><Relationship Id="rId19" Type="http://schemas.openxmlformats.org/officeDocument/2006/relationships/customXml" Target="../ink/ink108.xml" /><Relationship Id="rId4" Type="http://schemas.openxmlformats.org/officeDocument/2006/relationships/image" Target="../media/image107.png" /><Relationship Id="rId9" Type="http://schemas.openxmlformats.org/officeDocument/2006/relationships/customXml" Target="../ink/ink103.xml" /><Relationship Id="rId14" Type="http://schemas.openxmlformats.org/officeDocument/2006/relationships/image" Target="../media/image112.png" /><Relationship Id="rId22" Type="http://schemas.openxmlformats.org/officeDocument/2006/relationships/image" Target="../media/image116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 /><Relationship Id="rId2" Type="http://schemas.openxmlformats.org/officeDocument/2006/relationships/customXml" Target="../ink/ink110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customXml" Target="../ink/ink10.xml" /><Relationship Id="rId7" Type="http://schemas.openxmlformats.org/officeDocument/2006/relationships/customXml" Target="../ink/ink12.xml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png" /><Relationship Id="rId5" Type="http://schemas.openxmlformats.org/officeDocument/2006/relationships/customXml" Target="../ink/ink11.xml" /><Relationship Id="rId10" Type="http://schemas.openxmlformats.org/officeDocument/2006/relationships/image" Target="../media/image16.png" /><Relationship Id="rId4" Type="http://schemas.openxmlformats.org/officeDocument/2006/relationships/image" Target="../media/image13.png" /><Relationship Id="rId9" Type="http://schemas.openxmlformats.org/officeDocument/2006/relationships/customXml" Target="../ink/ink13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 /><Relationship Id="rId13" Type="http://schemas.openxmlformats.org/officeDocument/2006/relationships/image" Target="../media/image22.png" /><Relationship Id="rId18" Type="http://schemas.openxmlformats.org/officeDocument/2006/relationships/customXml" Target="../ink/ink22.xml" /><Relationship Id="rId26" Type="http://schemas.openxmlformats.org/officeDocument/2006/relationships/customXml" Target="../ink/ink26.xml" /><Relationship Id="rId3" Type="http://schemas.openxmlformats.org/officeDocument/2006/relationships/customXml" Target="../ink/ink14.xml" /><Relationship Id="rId21" Type="http://schemas.openxmlformats.org/officeDocument/2006/relationships/image" Target="../media/image26.png" /><Relationship Id="rId7" Type="http://schemas.openxmlformats.org/officeDocument/2006/relationships/customXml" Target="../ink/ink16.xml" /><Relationship Id="rId12" Type="http://schemas.openxmlformats.org/officeDocument/2006/relationships/customXml" Target="../ink/ink19.xml" /><Relationship Id="rId17" Type="http://schemas.openxmlformats.org/officeDocument/2006/relationships/image" Target="../media/image24.png" /><Relationship Id="rId25" Type="http://schemas.openxmlformats.org/officeDocument/2006/relationships/image" Target="../media/image28.png" /><Relationship Id="rId2" Type="http://schemas.openxmlformats.org/officeDocument/2006/relationships/image" Target="../media/image4.jpeg" /><Relationship Id="rId16" Type="http://schemas.openxmlformats.org/officeDocument/2006/relationships/customXml" Target="../ink/ink21.xml" /><Relationship Id="rId20" Type="http://schemas.openxmlformats.org/officeDocument/2006/relationships/customXml" Target="../ink/ink23.xml" /><Relationship Id="rId29" Type="http://schemas.openxmlformats.org/officeDocument/2006/relationships/image" Target="../media/image3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png" /><Relationship Id="rId11" Type="http://schemas.openxmlformats.org/officeDocument/2006/relationships/image" Target="../media/image21.png" /><Relationship Id="rId24" Type="http://schemas.openxmlformats.org/officeDocument/2006/relationships/customXml" Target="../ink/ink25.xml" /><Relationship Id="rId5" Type="http://schemas.openxmlformats.org/officeDocument/2006/relationships/customXml" Target="../ink/ink15.xml" /><Relationship Id="rId15" Type="http://schemas.openxmlformats.org/officeDocument/2006/relationships/image" Target="../media/image23.png" /><Relationship Id="rId23" Type="http://schemas.openxmlformats.org/officeDocument/2006/relationships/image" Target="../media/image27.png" /><Relationship Id="rId28" Type="http://schemas.openxmlformats.org/officeDocument/2006/relationships/customXml" Target="../ink/ink27.xml" /><Relationship Id="rId10" Type="http://schemas.openxmlformats.org/officeDocument/2006/relationships/customXml" Target="../ink/ink18.xml" /><Relationship Id="rId19" Type="http://schemas.openxmlformats.org/officeDocument/2006/relationships/image" Target="../media/image25.png" /><Relationship Id="rId4" Type="http://schemas.openxmlformats.org/officeDocument/2006/relationships/image" Target="../media/image18.png" /><Relationship Id="rId9" Type="http://schemas.openxmlformats.org/officeDocument/2006/relationships/image" Target="../media/image20.png" /><Relationship Id="rId14" Type="http://schemas.openxmlformats.org/officeDocument/2006/relationships/customXml" Target="../ink/ink20.xml" /><Relationship Id="rId22" Type="http://schemas.openxmlformats.org/officeDocument/2006/relationships/customXml" Target="../ink/ink24.xml" /><Relationship Id="rId27" Type="http://schemas.openxmlformats.org/officeDocument/2006/relationships/image" Target="../media/image29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3.png" /><Relationship Id="rId5" Type="http://schemas.openxmlformats.org/officeDocument/2006/relationships/customXml" Target="../ink/ink29.xml" /><Relationship Id="rId4" Type="http://schemas.openxmlformats.org/officeDocument/2006/relationships/image" Target="../media/image32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.xml" /><Relationship Id="rId18" Type="http://schemas.openxmlformats.org/officeDocument/2006/relationships/image" Target="../media/image44.png" /><Relationship Id="rId26" Type="http://schemas.openxmlformats.org/officeDocument/2006/relationships/image" Target="../media/image48.png" /><Relationship Id="rId39" Type="http://schemas.openxmlformats.org/officeDocument/2006/relationships/image" Target="../media/image53.png" /><Relationship Id="rId21" Type="http://schemas.openxmlformats.org/officeDocument/2006/relationships/customXml" Target="../ink/ink39.xml" /><Relationship Id="rId34" Type="http://schemas.openxmlformats.org/officeDocument/2006/relationships/customXml" Target="../ink/ink46.xml" /><Relationship Id="rId42" Type="http://schemas.openxmlformats.org/officeDocument/2006/relationships/customXml" Target="../ink/ink50.xml" /><Relationship Id="rId47" Type="http://schemas.openxmlformats.org/officeDocument/2006/relationships/customXml" Target="../ink/ink53.xml" /><Relationship Id="rId50" Type="http://schemas.openxmlformats.org/officeDocument/2006/relationships/image" Target="../media/image58.png" /><Relationship Id="rId55" Type="http://schemas.openxmlformats.org/officeDocument/2006/relationships/image" Target="../media/image60.png" /><Relationship Id="rId7" Type="http://schemas.openxmlformats.org/officeDocument/2006/relationships/customXml" Target="../ink/ink32.xml" /><Relationship Id="rId12" Type="http://schemas.openxmlformats.org/officeDocument/2006/relationships/image" Target="../media/image41.png" /><Relationship Id="rId17" Type="http://schemas.openxmlformats.org/officeDocument/2006/relationships/customXml" Target="../ink/ink37.xml" /><Relationship Id="rId25" Type="http://schemas.openxmlformats.org/officeDocument/2006/relationships/customXml" Target="../ink/ink41.xml" /><Relationship Id="rId33" Type="http://schemas.openxmlformats.org/officeDocument/2006/relationships/image" Target="../media/image51.png" /><Relationship Id="rId38" Type="http://schemas.openxmlformats.org/officeDocument/2006/relationships/customXml" Target="../ink/ink48.xml" /><Relationship Id="rId46" Type="http://schemas.openxmlformats.org/officeDocument/2006/relationships/image" Target="../media/image56.png" /><Relationship Id="rId59" Type="http://schemas.openxmlformats.org/officeDocument/2006/relationships/image" Target="../media/image62.png" /><Relationship Id="rId2" Type="http://schemas.openxmlformats.org/officeDocument/2006/relationships/image" Target="../media/image8.jpeg" /><Relationship Id="rId16" Type="http://schemas.openxmlformats.org/officeDocument/2006/relationships/image" Target="../media/image43.png" /><Relationship Id="rId20" Type="http://schemas.openxmlformats.org/officeDocument/2006/relationships/image" Target="../media/image45.png" /><Relationship Id="rId29" Type="http://schemas.openxmlformats.org/officeDocument/2006/relationships/customXml" Target="../ink/ink43.xml" /><Relationship Id="rId41" Type="http://schemas.openxmlformats.org/officeDocument/2006/relationships/image" Target="../media/image54.png" /><Relationship Id="rId54" Type="http://schemas.openxmlformats.org/officeDocument/2006/relationships/customXml" Target="../ink/ink57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8.png" /><Relationship Id="rId11" Type="http://schemas.openxmlformats.org/officeDocument/2006/relationships/customXml" Target="../ink/ink34.xml" /><Relationship Id="rId24" Type="http://schemas.openxmlformats.org/officeDocument/2006/relationships/image" Target="../media/image47.png" /><Relationship Id="rId32" Type="http://schemas.openxmlformats.org/officeDocument/2006/relationships/customXml" Target="../ink/ink45.xml" /><Relationship Id="rId37" Type="http://schemas.openxmlformats.org/officeDocument/2006/relationships/image" Target="../media/image19.png" /><Relationship Id="rId40" Type="http://schemas.openxmlformats.org/officeDocument/2006/relationships/customXml" Target="../ink/ink49.xml" /><Relationship Id="rId45" Type="http://schemas.openxmlformats.org/officeDocument/2006/relationships/customXml" Target="../ink/ink52.xml" /><Relationship Id="rId53" Type="http://schemas.openxmlformats.org/officeDocument/2006/relationships/image" Target="../media/image59.png" /><Relationship Id="rId58" Type="http://schemas.openxmlformats.org/officeDocument/2006/relationships/customXml" Target="../ink/ink59.xml" /><Relationship Id="rId5" Type="http://schemas.openxmlformats.org/officeDocument/2006/relationships/customXml" Target="../ink/ink31.xml" /><Relationship Id="rId15" Type="http://schemas.openxmlformats.org/officeDocument/2006/relationships/customXml" Target="../ink/ink36.xml" /><Relationship Id="rId23" Type="http://schemas.openxmlformats.org/officeDocument/2006/relationships/customXml" Target="../ink/ink40.xml" /><Relationship Id="rId28" Type="http://schemas.openxmlformats.org/officeDocument/2006/relationships/image" Target="../media/image49.png" /><Relationship Id="rId36" Type="http://schemas.openxmlformats.org/officeDocument/2006/relationships/customXml" Target="../ink/ink47.xml" /><Relationship Id="rId49" Type="http://schemas.openxmlformats.org/officeDocument/2006/relationships/customXml" Target="../ink/ink54.xml" /><Relationship Id="rId57" Type="http://schemas.openxmlformats.org/officeDocument/2006/relationships/image" Target="../media/image61.png" /><Relationship Id="rId10" Type="http://schemas.openxmlformats.org/officeDocument/2006/relationships/image" Target="../media/image40.png" /><Relationship Id="rId19" Type="http://schemas.openxmlformats.org/officeDocument/2006/relationships/customXml" Target="../ink/ink38.xml" /><Relationship Id="rId31" Type="http://schemas.openxmlformats.org/officeDocument/2006/relationships/image" Target="../media/image50.png" /><Relationship Id="rId44" Type="http://schemas.openxmlformats.org/officeDocument/2006/relationships/customXml" Target="../ink/ink51.xml" /><Relationship Id="rId52" Type="http://schemas.openxmlformats.org/officeDocument/2006/relationships/customXml" Target="../ink/ink56.xml" /><Relationship Id="rId4" Type="http://schemas.openxmlformats.org/officeDocument/2006/relationships/image" Target="../media/image37.png" /><Relationship Id="rId9" Type="http://schemas.openxmlformats.org/officeDocument/2006/relationships/customXml" Target="../ink/ink33.xml" /><Relationship Id="rId14" Type="http://schemas.openxmlformats.org/officeDocument/2006/relationships/image" Target="../media/image42.png" /><Relationship Id="rId22" Type="http://schemas.openxmlformats.org/officeDocument/2006/relationships/image" Target="../media/image46.png" /><Relationship Id="rId27" Type="http://schemas.openxmlformats.org/officeDocument/2006/relationships/customXml" Target="../ink/ink42.xml" /><Relationship Id="rId30" Type="http://schemas.openxmlformats.org/officeDocument/2006/relationships/customXml" Target="../ink/ink44.xml" /><Relationship Id="rId35" Type="http://schemas.openxmlformats.org/officeDocument/2006/relationships/image" Target="../media/image52.png" /><Relationship Id="rId43" Type="http://schemas.openxmlformats.org/officeDocument/2006/relationships/image" Target="../media/image55.png" /><Relationship Id="rId48" Type="http://schemas.openxmlformats.org/officeDocument/2006/relationships/image" Target="../media/image57.png" /><Relationship Id="rId56" Type="http://schemas.openxmlformats.org/officeDocument/2006/relationships/customXml" Target="../ink/ink58.xml" /><Relationship Id="rId8" Type="http://schemas.openxmlformats.org/officeDocument/2006/relationships/image" Target="../media/image39.png" /><Relationship Id="rId51" Type="http://schemas.openxmlformats.org/officeDocument/2006/relationships/customXml" Target="../ink/ink55.xml" /><Relationship Id="rId3" Type="http://schemas.openxmlformats.org/officeDocument/2006/relationships/customXml" Target="../ink/ink30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 /><Relationship Id="rId13" Type="http://schemas.openxmlformats.org/officeDocument/2006/relationships/customXml" Target="../ink/ink65.xml" /><Relationship Id="rId18" Type="http://schemas.openxmlformats.org/officeDocument/2006/relationships/image" Target="../media/image71.png" /><Relationship Id="rId3" Type="http://schemas.openxmlformats.org/officeDocument/2006/relationships/customXml" Target="../ink/ink60.xml" /><Relationship Id="rId21" Type="http://schemas.openxmlformats.org/officeDocument/2006/relationships/customXml" Target="../ink/ink69.xml" /><Relationship Id="rId7" Type="http://schemas.openxmlformats.org/officeDocument/2006/relationships/customXml" Target="../ink/ink62.xml" /><Relationship Id="rId12" Type="http://schemas.openxmlformats.org/officeDocument/2006/relationships/image" Target="../media/image68.png" /><Relationship Id="rId17" Type="http://schemas.openxmlformats.org/officeDocument/2006/relationships/customXml" Target="../ink/ink67.xml" /><Relationship Id="rId2" Type="http://schemas.openxmlformats.org/officeDocument/2006/relationships/image" Target="../media/image9.jpeg" /><Relationship Id="rId16" Type="http://schemas.openxmlformats.org/officeDocument/2006/relationships/image" Target="../media/image70.png" /><Relationship Id="rId20" Type="http://schemas.openxmlformats.org/officeDocument/2006/relationships/image" Target="../media/image7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5.png" /><Relationship Id="rId11" Type="http://schemas.openxmlformats.org/officeDocument/2006/relationships/customXml" Target="../ink/ink64.xml" /><Relationship Id="rId24" Type="http://schemas.openxmlformats.org/officeDocument/2006/relationships/image" Target="../media/image74.png" /><Relationship Id="rId5" Type="http://schemas.openxmlformats.org/officeDocument/2006/relationships/customXml" Target="../ink/ink61.xml" /><Relationship Id="rId15" Type="http://schemas.openxmlformats.org/officeDocument/2006/relationships/customXml" Target="../ink/ink66.xml" /><Relationship Id="rId23" Type="http://schemas.openxmlformats.org/officeDocument/2006/relationships/customXml" Target="../ink/ink70.xml" /><Relationship Id="rId10" Type="http://schemas.openxmlformats.org/officeDocument/2006/relationships/image" Target="../media/image67.png" /><Relationship Id="rId19" Type="http://schemas.openxmlformats.org/officeDocument/2006/relationships/customXml" Target="../ink/ink68.xml" /><Relationship Id="rId4" Type="http://schemas.openxmlformats.org/officeDocument/2006/relationships/image" Target="../media/image64.png" /><Relationship Id="rId9" Type="http://schemas.openxmlformats.org/officeDocument/2006/relationships/customXml" Target="../ink/ink63.xml" /><Relationship Id="rId14" Type="http://schemas.openxmlformats.org/officeDocument/2006/relationships/image" Target="../media/image69.png" /><Relationship Id="rId22" Type="http://schemas.openxmlformats.org/officeDocument/2006/relationships/image" Target="../media/image73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 /><Relationship Id="rId3" Type="http://schemas.openxmlformats.org/officeDocument/2006/relationships/customXml" Target="../ink/ink71.xml" /><Relationship Id="rId7" Type="http://schemas.openxmlformats.org/officeDocument/2006/relationships/customXml" Target="../ink/ink73.xml" /><Relationship Id="rId12" Type="http://schemas.openxmlformats.org/officeDocument/2006/relationships/image" Target="../media/image80.pn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7.png" /><Relationship Id="rId11" Type="http://schemas.openxmlformats.org/officeDocument/2006/relationships/customXml" Target="../ink/ink75.xml" /><Relationship Id="rId5" Type="http://schemas.openxmlformats.org/officeDocument/2006/relationships/customXml" Target="../ink/ink72.xml" /><Relationship Id="rId10" Type="http://schemas.openxmlformats.org/officeDocument/2006/relationships/image" Target="../media/image79.png" /><Relationship Id="rId4" Type="http://schemas.openxmlformats.org/officeDocument/2006/relationships/image" Target="../media/image76.png" /><Relationship Id="rId9" Type="http://schemas.openxmlformats.org/officeDocument/2006/relationships/customXml" Target="../ink/ink7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97A79-3CF8-EE43-B766-727A186B2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0170" y="1840152"/>
            <a:ext cx="9448800" cy="1825096"/>
          </a:xfrm>
        </p:spPr>
        <p:txBody>
          <a:bodyPr/>
          <a:lstStyle/>
          <a:p>
            <a:r>
              <a:rPr lang="it-IT" b="1"/>
              <a:t>Taumatropio</a:t>
            </a:r>
            <a:br>
              <a:rPr lang="it-IT" b="1"/>
            </a:br>
            <a:r>
              <a:rPr lang="it-IT" b="1"/>
              <a:t> anti-virus!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C71F51EF-ADB5-7145-BF59-8C73B78E732B}"/>
                  </a:ext>
                </a:extLst>
              </p14:cNvPr>
              <p14:cNvContentPartPr/>
              <p14:nvPr/>
            </p14:nvContentPartPr>
            <p14:xfrm>
              <a:off x="7839065" y="3961708"/>
              <a:ext cx="360" cy="4644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C71F51EF-ADB5-7145-BF59-8C73B78E732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4065" y="3871708"/>
                <a:ext cx="90000" cy="2260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ottotitolo 4">
            <a:extLst>
              <a:ext uri="{FF2B5EF4-FFF2-40B4-BE49-F238E27FC236}">
                <a16:creationId xmlns:a16="http://schemas.microsoft.com/office/drawing/2014/main" id="{D58734FD-5807-EC42-9634-B51FD1350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-395117" y="2608797"/>
            <a:ext cx="2145323" cy="1056451"/>
          </a:xfrm>
        </p:spPr>
        <p:txBody>
          <a:bodyPr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D9649A8A-A82D-CB4A-BBC5-DF548488266F}"/>
                  </a:ext>
                </a:extLst>
              </p14:cNvPr>
              <p14:cNvContentPartPr/>
              <p14:nvPr/>
            </p14:nvContentPartPr>
            <p14:xfrm>
              <a:off x="1545049" y="3341889"/>
              <a:ext cx="1567800" cy="4291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D9649A8A-A82D-CB4A-BBC5-DF54848826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0409" y="3251889"/>
                <a:ext cx="1657440" cy="6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2A72B6D6-EE87-AC44-BF0F-01FB5199DBC1}"/>
                  </a:ext>
                </a:extLst>
              </p14:cNvPr>
              <p14:cNvContentPartPr/>
              <p14:nvPr/>
            </p14:nvContentPartPr>
            <p14:xfrm>
              <a:off x="2370169" y="3737529"/>
              <a:ext cx="1138680" cy="94032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2A72B6D6-EE87-AC44-BF0F-01FB5199DB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5169" y="3647889"/>
                <a:ext cx="1228320" cy="11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5A82F965-88AD-1547-8F39-52E5EE230F73}"/>
                  </a:ext>
                </a:extLst>
              </p14:cNvPr>
              <p14:cNvContentPartPr/>
              <p14:nvPr/>
            </p14:nvContentPartPr>
            <p14:xfrm>
              <a:off x="3723049" y="4232169"/>
              <a:ext cx="478800" cy="7095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5A82F965-88AD-1547-8F39-52E5EE230F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78049" y="4142529"/>
                <a:ext cx="568440" cy="88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7BA437CC-7D57-4D41-937C-BCE5C5310943}"/>
                  </a:ext>
                </a:extLst>
              </p14:cNvPr>
              <p14:cNvContentPartPr/>
              <p14:nvPr/>
            </p14:nvContentPartPr>
            <p14:xfrm>
              <a:off x="8441569" y="241569"/>
              <a:ext cx="412920" cy="110520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7BA437CC-7D57-4D41-937C-BCE5C531094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96929" y="151569"/>
                <a:ext cx="502560" cy="12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AAC15820-8CBD-1945-8314-25DD674B8EC4}"/>
                  </a:ext>
                </a:extLst>
              </p14:cNvPr>
              <p14:cNvContentPartPr/>
              <p14:nvPr/>
            </p14:nvContentPartPr>
            <p14:xfrm>
              <a:off x="9035569" y="816489"/>
              <a:ext cx="663840" cy="59652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AAC15820-8CBD-1945-8314-25DD674B8E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90569" y="726489"/>
                <a:ext cx="753480" cy="77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8E6F0EB1-D3C9-374C-B9C2-892863BEBA2F}"/>
                  </a:ext>
                </a:extLst>
              </p14:cNvPr>
              <p14:cNvContentPartPr/>
              <p14:nvPr/>
            </p14:nvContentPartPr>
            <p14:xfrm>
              <a:off x="9514009" y="1940049"/>
              <a:ext cx="942120" cy="5004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8E6F0EB1-D3C9-374C-B9C2-892863BEBA2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69009" y="1850049"/>
                <a:ext cx="10317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E9F28200-9168-414C-ABDE-238EEAF85A4C}"/>
                  </a:ext>
                </a:extLst>
              </p14:cNvPr>
              <p14:cNvContentPartPr/>
              <p14:nvPr/>
            </p14:nvContentPartPr>
            <p14:xfrm>
              <a:off x="9084889" y="3028329"/>
              <a:ext cx="1237680" cy="8085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E9F28200-9168-414C-ABDE-238EEAF85A4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040249" y="2938689"/>
                <a:ext cx="1327320" cy="9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EDD651B1-42C7-714D-9604-E31B0D3BDF41}"/>
                  </a:ext>
                </a:extLst>
              </p14:cNvPr>
              <p14:cNvContentPartPr/>
              <p14:nvPr/>
            </p14:nvContentPartPr>
            <p14:xfrm>
              <a:off x="2633689" y="2467809"/>
              <a:ext cx="578160" cy="198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EDD651B1-42C7-714D-9604-E31B0D3BDF4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89049" y="2377809"/>
                <a:ext cx="667800" cy="37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20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0D771-8321-3D45-B24C-3F22A040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Bene bambini, ora spalmate un bello strato di colla sul retro di uno dei due cerchi e incollate insieme la croce e il virus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217DD0C6-A1C7-0A40-A214-686821DBC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483" y="2069314"/>
            <a:ext cx="3018234" cy="40243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263FD92C-F751-A44D-98EA-026D8F8998B3}"/>
                  </a:ext>
                </a:extLst>
              </p14:cNvPr>
              <p14:cNvContentPartPr/>
              <p14:nvPr/>
            </p14:nvContentPartPr>
            <p14:xfrm>
              <a:off x="5521249" y="3391209"/>
              <a:ext cx="1534680" cy="16329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263FD92C-F751-A44D-98EA-026D8F8998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76609" y="3301569"/>
                <a:ext cx="1624320" cy="18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1626773F-FF5C-204A-AF61-28851AFA87C4}"/>
                  </a:ext>
                </a:extLst>
              </p14:cNvPr>
              <p14:cNvContentPartPr/>
              <p14:nvPr/>
            </p14:nvContentPartPr>
            <p14:xfrm>
              <a:off x="6791689" y="3737529"/>
              <a:ext cx="1485360" cy="128664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1626773F-FF5C-204A-AF61-28851AFA8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47049" y="3647889"/>
                <a:ext cx="1575000" cy="14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0D380FC9-98F4-A246-BC30-B6F356BE1AAA}"/>
                  </a:ext>
                </a:extLst>
              </p14:cNvPr>
              <p14:cNvContentPartPr/>
              <p14:nvPr/>
            </p14:nvContentPartPr>
            <p14:xfrm>
              <a:off x="8441569" y="3638529"/>
              <a:ext cx="709920" cy="14349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0D380FC9-98F4-A246-BC30-B6F356BE1A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96929" y="3548889"/>
                <a:ext cx="799560" cy="161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FDF38799-7200-A541-9BB0-EC10802CE5E2}"/>
                  </a:ext>
                </a:extLst>
              </p14:cNvPr>
              <p14:cNvContentPartPr/>
              <p14:nvPr/>
            </p14:nvContentPartPr>
            <p14:xfrm>
              <a:off x="9250129" y="3688209"/>
              <a:ext cx="891360" cy="145188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FDF38799-7200-A541-9BB0-EC10802CE5E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05129" y="3598209"/>
                <a:ext cx="981000" cy="163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C3215F66-98F9-7C45-B55C-1EDAD318401B}"/>
                  </a:ext>
                </a:extLst>
              </p14:cNvPr>
              <p14:cNvContentPartPr/>
              <p14:nvPr/>
            </p14:nvContentPartPr>
            <p14:xfrm>
              <a:off x="10239769" y="3044889"/>
              <a:ext cx="1204920" cy="242460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C3215F66-98F9-7C45-B55C-1EDAD31840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95129" y="2955249"/>
                <a:ext cx="1294560" cy="260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0210E46E-2657-D141-AB79-AAA363ACFAB1}"/>
                  </a:ext>
                </a:extLst>
              </p14:cNvPr>
              <p14:cNvContentPartPr/>
              <p14:nvPr/>
            </p14:nvContentPartPr>
            <p14:xfrm>
              <a:off x="10009009" y="4397049"/>
              <a:ext cx="1551240" cy="18180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0210E46E-2657-D141-AB79-AAA363ACFA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964009" y="4307409"/>
                <a:ext cx="1640880" cy="36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01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174157-8C42-EF40-B922-B157A750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Adesso avrete bisogno di mamma o papà : chiedete loro di fare due buchi sul disco che avete realizzato…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CFA72FA2-7E4C-8445-B770-7EE9E1081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883" y="2193925"/>
            <a:ext cx="3018234" cy="40243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00D91BF7-3E0A-814B-BC26-41EDACCE4AA6}"/>
                  </a:ext>
                </a:extLst>
              </p14:cNvPr>
              <p14:cNvContentPartPr/>
              <p14:nvPr/>
            </p14:nvContentPartPr>
            <p14:xfrm>
              <a:off x="1231849" y="2599569"/>
              <a:ext cx="360" cy="3348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00D91BF7-3E0A-814B-BC26-41EDACCE4A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6849" y="2509929"/>
                <a:ext cx="9000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15FDDDA7-D7AA-CC44-852B-4144B118FDF3}"/>
                  </a:ext>
                </a:extLst>
              </p14:cNvPr>
              <p14:cNvContentPartPr/>
              <p14:nvPr/>
            </p14:nvContentPartPr>
            <p14:xfrm>
              <a:off x="1314289" y="4446729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15FDDDA7-D7AA-CC44-852B-4144B118FDF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9289" y="4356729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0C73FD52-06E5-0844-B564-214DFE96B91F}"/>
                  </a:ext>
                </a:extLst>
              </p14:cNvPr>
              <p14:cNvContentPartPr/>
              <p14:nvPr/>
            </p14:nvContentPartPr>
            <p14:xfrm>
              <a:off x="3046609" y="3160449"/>
              <a:ext cx="36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0C73FD52-06E5-0844-B564-214DFE96B9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1609" y="3070449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1DB6E356-FE7C-0749-BFA0-81AFA3517002}"/>
                  </a:ext>
                </a:extLst>
              </p14:cNvPr>
              <p14:cNvContentPartPr/>
              <p14:nvPr/>
            </p14:nvContentPartPr>
            <p14:xfrm>
              <a:off x="835849" y="2335689"/>
              <a:ext cx="2788560" cy="260604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1DB6E356-FE7C-0749-BFA0-81AFA351700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0849" y="2246049"/>
                <a:ext cx="2878200" cy="27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C6A488E3-251E-3648-B602-86FF7748B95C}"/>
                  </a:ext>
                </a:extLst>
              </p14:cNvPr>
              <p14:cNvContentPartPr/>
              <p14:nvPr/>
            </p14:nvContentPartPr>
            <p14:xfrm>
              <a:off x="1875169" y="1906929"/>
              <a:ext cx="2409120" cy="240804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C6A488E3-251E-3648-B602-86FF7748B9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30529" y="1817289"/>
                <a:ext cx="2498760" cy="258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68C11829-8FD5-F444-9C96-65831B03DD8A}"/>
                  </a:ext>
                </a:extLst>
              </p14:cNvPr>
              <p14:cNvContentPartPr/>
              <p14:nvPr/>
            </p14:nvContentPartPr>
            <p14:xfrm>
              <a:off x="1066609" y="5551569"/>
              <a:ext cx="2524680" cy="4456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68C11829-8FD5-F444-9C96-65831B03DD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1969" y="5461569"/>
                <a:ext cx="261432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E28F3309-5BFB-C74D-ACF9-4CC2C38CE54D}"/>
                  </a:ext>
                </a:extLst>
              </p14:cNvPr>
              <p14:cNvContentPartPr/>
              <p14:nvPr/>
            </p14:nvContentPartPr>
            <p14:xfrm>
              <a:off x="8639569" y="3325329"/>
              <a:ext cx="1567800" cy="164952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E28F3309-5BFB-C74D-ACF9-4CC2C38CE54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594569" y="3235329"/>
                <a:ext cx="1657440" cy="18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E2B4CA12-B182-F64D-B238-A64C709A96F0}"/>
                  </a:ext>
                </a:extLst>
              </p14:cNvPr>
              <p14:cNvContentPartPr/>
              <p14:nvPr/>
            </p14:nvContentPartPr>
            <p14:xfrm>
              <a:off x="9233569" y="3078009"/>
              <a:ext cx="1765800" cy="207828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E2B4CA12-B182-F64D-B238-A64C709A96F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88569" y="2988009"/>
                <a:ext cx="1855440" cy="225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538935E6-5846-EE4C-B5D6-6D4A16BC99DA}"/>
                  </a:ext>
                </a:extLst>
              </p14:cNvPr>
              <p14:cNvContentPartPr/>
              <p14:nvPr/>
            </p14:nvContentPartPr>
            <p14:xfrm>
              <a:off x="8326009" y="2962449"/>
              <a:ext cx="2937240" cy="301824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538935E6-5846-EE4C-B5D6-6D4A16BC99D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281369" y="2872809"/>
                <a:ext cx="3026880" cy="319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4D5F0E83-AEF2-F241-949C-F0C66C9F8687}"/>
                  </a:ext>
                </a:extLst>
              </p14:cNvPr>
              <p14:cNvContentPartPr/>
              <p14:nvPr/>
            </p14:nvContentPartPr>
            <p14:xfrm>
              <a:off x="9876889" y="4380849"/>
              <a:ext cx="1782360" cy="15339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4D5F0E83-AEF2-F241-949C-F0C66C9F868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832249" y="4290849"/>
                <a:ext cx="1872000" cy="171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11F8F0CB-F201-824D-B1E2-99D670737847}"/>
                  </a:ext>
                </a:extLst>
              </p14:cNvPr>
              <p14:cNvContentPartPr/>
              <p14:nvPr/>
            </p14:nvContentPartPr>
            <p14:xfrm>
              <a:off x="2056609" y="4017969"/>
              <a:ext cx="5972760" cy="17485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11F8F0CB-F201-824D-B1E2-99D67073784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11969" y="3927969"/>
                <a:ext cx="6062400" cy="19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36877187-4544-B54F-BEB0-7B62811BB1F8}"/>
                  </a:ext>
                </a:extLst>
              </p14:cNvPr>
              <p14:cNvContentPartPr/>
              <p14:nvPr/>
            </p14:nvContentPartPr>
            <p14:xfrm>
              <a:off x="819289" y="1593729"/>
              <a:ext cx="1815120" cy="72612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36877187-4544-B54F-BEB0-7B62811BB1F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74289" y="1504089"/>
                <a:ext cx="1904760" cy="90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76E8C6B7-E072-AA45-AED7-A580624D2A36}"/>
                  </a:ext>
                </a:extLst>
              </p14:cNvPr>
              <p14:cNvContentPartPr/>
              <p14:nvPr/>
            </p14:nvContentPartPr>
            <p14:xfrm>
              <a:off x="4052809" y="1775169"/>
              <a:ext cx="36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76E8C6B7-E072-AA45-AED7-A580624D2A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8169" y="1685529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E758E325-1C86-6D45-90DA-894B4C2E219C}"/>
                  </a:ext>
                </a:extLst>
              </p14:cNvPr>
              <p14:cNvContentPartPr/>
              <p14:nvPr/>
            </p14:nvContentPartPr>
            <p14:xfrm>
              <a:off x="2337049" y="1412289"/>
              <a:ext cx="8859960" cy="478260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E758E325-1C86-6D45-90DA-894B4C2E219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92409" y="1322649"/>
                <a:ext cx="8949600" cy="49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EC589028-CC11-5E4E-84CD-3B97F964A023}"/>
                  </a:ext>
                </a:extLst>
              </p14:cNvPr>
              <p14:cNvContentPartPr/>
              <p14:nvPr/>
            </p14:nvContentPartPr>
            <p14:xfrm>
              <a:off x="621289" y="2731689"/>
              <a:ext cx="7441200" cy="359532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EC589028-CC11-5E4E-84CD-3B97F964A02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76649" y="2641689"/>
                <a:ext cx="7530840" cy="37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0D6C0673-AE26-F642-9DCB-09680E74681F}"/>
                  </a:ext>
                </a:extLst>
              </p14:cNvPr>
              <p14:cNvContentPartPr/>
              <p14:nvPr/>
            </p14:nvContentPartPr>
            <p14:xfrm>
              <a:off x="3739609" y="5056929"/>
              <a:ext cx="360" cy="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0D6C0673-AE26-F642-9DCB-09680E7468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4609" y="4966929"/>
                <a:ext cx="90000" cy="18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39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96D609-8C56-3548-A9DF-22621A2F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… e di aiutarvi ad inserire un elastico in ciascun buco</a:t>
            </a: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10162CAD-4F84-F34D-AF0A-1B22317AC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845" y="2784363"/>
            <a:ext cx="5688149" cy="32764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B8914ED7-0C39-8E47-B0A1-DD9AD0D0EDA8}"/>
                  </a:ext>
                </a:extLst>
              </p14:cNvPr>
              <p14:cNvContentPartPr/>
              <p14:nvPr/>
            </p14:nvContentPartPr>
            <p14:xfrm>
              <a:off x="1693729" y="1362969"/>
              <a:ext cx="4306320" cy="127008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B8914ED7-0C39-8E47-B0A1-DD9AD0D0ED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8729" y="1272969"/>
                <a:ext cx="4395960" cy="14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990E5C58-1A47-274C-968F-749CFB44F55F}"/>
                  </a:ext>
                </a:extLst>
              </p14:cNvPr>
              <p14:cNvContentPartPr/>
              <p14:nvPr/>
            </p14:nvContentPartPr>
            <p14:xfrm>
              <a:off x="1776169" y="1428849"/>
              <a:ext cx="33480" cy="13212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990E5C58-1A47-274C-968F-749CFB44F55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1529" y="1339209"/>
                <a:ext cx="123120" cy="3117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D91B988-45AE-254D-946F-4F3C25DAA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947882" y="2123281"/>
            <a:ext cx="10820400" cy="4024125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4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2CBAB2-9DD1-2A4C-95C8-A9800FD6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Ed ecco finito il vostro taumatropio anti-virus!!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92C2802B-246C-7F4A-A059-E3B941326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883" y="2193925"/>
            <a:ext cx="3018234" cy="40243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B780FB52-643D-E047-A032-D786C77E2BAA}"/>
                  </a:ext>
                </a:extLst>
              </p14:cNvPr>
              <p14:cNvContentPartPr/>
              <p14:nvPr/>
            </p14:nvContentPartPr>
            <p14:xfrm>
              <a:off x="3426049" y="1346409"/>
              <a:ext cx="594360" cy="75888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B780FB52-643D-E047-A032-D786C77E2B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1049" y="1256769"/>
                <a:ext cx="684000" cy="9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F57A1877-5514-754F-A8C0-0B82DAF5D176}"/>
                  </a:ext>
                </a:extLst>
              </p14:cNvPr>
              <p14:cNvContentPartPr/>
              <p14:nvPr/>
            </p14:nvContentPartPr>
            <p14:xfrm>
              <a:off x="2337049" y="1973169"/>
              <a:ext cx="1072800" cy="47844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F57A1877-5514-754F-A8C0-0B82DAF5D1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2409" y="1883169"/>
                <a:ext cx="1162440" cy="65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00350CD2-43F2-BF4B-86C8-3117E80CA5E9}"/>
                  </a:ext>
                </a:extLst>
              </p14:cNvPr>
              <p14:cNvContentPartPr/>
              <p14:nvPr/>
            </p14:nvContentPartPr>
            <p14:xfrm>
              <a:off x="1957609" y="3061449"/>
              <a:ext cx="1518120" cy="662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00350CD2-43F2-BF4B-86C8-3117E80CA5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12969" y="2971809"/>
                <a:ext cx="160776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F5C719F3-B0BF-914C-A726-05F7621A507D}"/>
                  </a:ext>
                </a:extLst>
              </p14:cNvPr>
              <p14:cNvContentPartPr/>
              <p14:nvPr/>
            </p14:nvContentPartPr>
            <p14:xfrm>
              <a:off x="8227009" y="4825809"/>
              <a:ext cx="1254240" cy="57744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F5C719F3-B0BF-914C-A726-05F7621A507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82369" y="4736169"/>
                <a:ext cx="1343880" cy="75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B80B0B70-93E7-2F4F-8732-61A9DCF7F771}"/>
                  </a:ext>
                </a:extLst>
              </p14:cNvPr>
              <p14:cNvContentPartPr/>
              <p14:nvPr/>
            </p14:nvContentPartPr>
            <p14:xfrm>
              <a:off x="8375689" y="5667129"/>
              <a:ext cx="1171800" cy="2476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B80B0B70-93E7-2F4F-8732-61A9DCF7F77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30689" y="5577129"/>
                <a:ext cx="1261440" cy="42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429A2F40-FAC6-634A-9302-256DDBB25B29}"/>
                  </a:ext>
                </a:extLst>
              </p14:cNvPr>
              <p14:cNvContentPartPr/>
              <p14:nvPr/>
            </p14:nvContentPartPr>
            <p14:xfrm>
              <a:off x="8194249" y="5947209"/>
              <a:ext cx="247680" cy="297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429A2F40-FAC6-634A-9302-256DDBB25B2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49249" y="5857569"/>
                <a:ext cx="337320" cy="47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39E45961-FBBE-324F-9A82-3A59FE6F83DF}"/>
                  </a:ext>
                </a:extLst>
              </p14:cNvPr>
              <p14:cNvContentPartPr/>
              <p14:nvPr/>
            </p14:nvContentPartPr>
            <p14:xfrm>
              <a:off x="9646129" y="2451249"/>
              <a:ext cx="1567800" cy="110520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39E45961-FBBE-324F-9A82-3A59FE6F83D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01129" y="2361609"/>
                <a:ext cx="1657440" cy="12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D0819DE1-5B6D-D240-85C5-1FDC2798FB89}"/>
                  </a:ext>
                </a:extLst>
              </p14:cNvPr>
              <p14:cNvContentPartPr/>
              <p14:nvPr/>
            </p14:nvContentPartPr>
            <p14:xfrm>
              <a:off x="10421569" y="2764449"/>
              <a:ext cx="1221120" cy="8085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D0819DE1-5B6D-D240-85C5-1FDC2798FB8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376569" y="2674809"/>
                <a:ext cx="1310760" cy="9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B59DACEB-7BB7-C944-98F9-4E841A7247BB}"/>
                  </a:ext>
                </a:extLst>
              </p14:cNvPr>
              <p14:cNvContentPartPr/>
              <p14:nvPr/>
            </p14:nvContentPartPr>
            <p14:xfrm>
              <a:off x="1479169" y="4776489"/>
              <a:ext cx="1386360" cy="108864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B59DACEB-7BB7-C944-98F9-4E841A7247B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34529" y="4686849"/>
                <a:ext cx="1476000" cy="12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5F932616-9EF4-B54C-B604-ED806525C3BF}"/>
                  </a:ext>
                </a:extLst>
              </p14:cNvPr>
              <p14:cNvContentPartPr/>
              <p14:nvPr/>
            </p14:nvContentPartPr>
            <p14:xfrm>
              <a:off x="2271169" y="4908249"/>
              <a:ext cx="1287360" cy="100620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5F932616-9EF4-B54C-B604-ED806525C3B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26169" y="4818609"/>
                <a:ext cx="1377000" cy="118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5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93A036-456E-7441-9AA6-4E5A62362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80" y="3429000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it-IT"/>
              <a:t>Tenete tra pollice e indice i due elastici alle estremità e provate a far girare il vostro taumatropio su se stesso il più velocemente possibile…l'illusione ottica farà sì che il brutto muso del virus sembri sbarrato dalla croce che avete disegnato! </a:t>
            </a:r>
            <a:br>
              <a:rPr lang="it-IT"/>
            </a:br>
            <a:endParaRPr lang="it-IT"/>
          </a:p>
        </p:txBody>
      </p:sp>
      <p:pic>
        <p:nvPicPr>
          <p:cNvPr id="14" name="Immagine 14">
            <a:extLst>
              <a:ext uri="{FF2B5EF4-FFF2-40B4-BE49-F238E27FC236}">
                <a16:creationId xmlns:a16="http://schemas.microsoft.com/office/drawing/2014/main" id="{04C62A5C-51A2-1549-A228-9E09B45C4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80057"/>
            <a:ext cx="3097511" cy="4024313"/>
          </a:xfrm>
        </p:spPr>
      </p:pic>
    </p:spTree>
    <p:extLst>
      <p:ext uri="{BB962C8B-B14F-4D97-AF65-F5344CB8AC3E}">
        <p14:creationId xmlns:p14="http://schemas.microsoft.com/office/powerpoint/2010/main" val="5784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710662-D2EA-ED4E-AFF1-BB8BB702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519" y="2514579"/>
            <a:ext cx="8610600" cy="1293028"/>
          </a:xfrm>
        </p:spPr>
        <p:txBody>
          <a:bodyPr/>
          <a:lstStyle/>
          <a:p>
            <a:r>
              <a:rPr lang="it-IT"/>
              <a:t>Bambini, vi siete divertiti?</a:t>
            </a:r>
            <a:br>
              <a:rPr lang="it-IT"/>
            </a:br>
            <a:r>
              <a:rPr lang="it-IT"/>
              <a:t>Fateci sapere come è andata!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33AD2E-BE51-EF49-BDA1-399E230B8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r>
              <a:rPr lang="it-IT"/>
              <a:t>N. B. Nessuna bambina è stata maltrattata per la realizzazione di questa attività, ma è stata consenziente nella partecipazione❤️😁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97A894D7-43DA-B54D-9B8F-E059F2C2517C}"/>
                  </a:ext>
                </a:extLst>
              </p14:cNvPr>
              <p14:cNvContentPartPr/>
              <p14:nvPr/>
            </p14:nvContentPartPr>
            <p14:xfrm>
              <a:off x="4366369" y="4314609"/>
              <a:ext cx="2970000" cy="18309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97A894D7-43DA-B54D-9B8F-E059F2C2517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21729" y="4224969"/>
                <a:ext cx="3059640" cy="201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28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472B2BEC-5569-EC45-85D5-98316916C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225" y="2598738"/>
            <a:ext cx="2737246" cy="3649662"/>
          </a:xfr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94C5D75D-985B-D246-BAA9-2621C44F50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4475" y="763588"/>
            <a:ext cx="861060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…Eccolo, è lui! Il malefico, puzzolente, orrido…</a:t>
            </a:r>
            <a:br>
              <a:rPr lang="it-IT"/>
            </a:br>
            <a:r>
              <a:rPr lang="it-IT"/>
              <a:t> coronavirus!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D7423617-0F54-EF42-9E4F-E893848F28FD}"/>
                  </a:ext>
                </a:extLst>
              </p14:cNvPr>
              <p14:cNvContentPartPr/>
              <p14:nvPr/>
            </p14:nvContentPartPr>
            <p14:xfrm>
              <a:off x="1677169" y="2599569"/>
              <a:ext cx="2805120" cy="17319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D7423617-0F54-EF42-9E4F-E893848F28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2529" y="2509929"/>
                <a:ext cx="2894760" cy="19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1395A483-44BE-8640-B2D2-2E8902262002}"/>
                  </a:ext>
                </a:extLst>
              </p14:cNvPr>
              <p14:cNvContentPartPr/>
              <p14:nvPr/>
            </p14:nvContentPartPr>
            <p14:xfrm>
              <a:off x="6428809" y="2896569"/>
              <a:ext cx="2541240" cy="10558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1395A483-44BE-8640-B2D2-2E89022620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83809" y="2806569"/>
                <a:ext cx="2630880" cy="12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AF02F0DC-3F5E-5141-9D76-4F8ECF96F5DF}"/>
                  </a:ext>
                </a:extLst>
              </p14:cNvPr>
              <p14:cNvContentPartPr/>
              <p14:nvPr/>
            </p14:nvContentPartPr>
            <p14:xfrm>
              <a:off x="3937609" y="1593729"/>
              <a:ext cx="1567800" cy="202860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AF02F0DC-3F5E-5141-9D76-4F8ECF96F5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92609" y="1504089"/>
                <a:ext cx="1657440" cy="22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2118FA84-9EF5-F443-AF69-24B17E4398B5}"/>
                  </a:ext>
                </a:extLst>
              </p14:cNvPr>
              <p14:cNvContentPartPr/>
              <p14:nvPr/>
            </p14:nvContentPartPr>
            <p14:xfrm>
              <a:off x="2370169" y="4974489"/>
              <a:ext cx="2062800" cy="11217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2118FA84-9EF5-F443-AF69-24B17E4398B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25169" y="4884489"/>
                <a:ext cx="2152440" cy="130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14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8">
            <a:extLst>
              <a:ext uri="{FF2B5EF4-FFF2-40B4-BE49-F238E27FC236}">
                <a16:creationId xmlns:a16="http://schemas.microsoft.com/office/drawing/2014/main" id="{191EB2CE-B90E-4646-A13F-8FFD518A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639" y="2464017"/>
            <a:ext cx="4064000" cy="3817666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9551D130-DC31-3748-96B1-212C8793D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Ma tranquilli bambini, lo sconfiggereMo! 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568B6F30-F00E-714F-AE5D-001E3567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199" y="1910819"/>
            <a:ext cx="10820400" cy="4024125"/>
          </a:xfrm>
        </p:spPr>
        <p:txBody>
          <a:bodyPr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8652A365-4BA4-1F42-9897-1267454CA66B}"/>
                  </a:ext>
                </a:extLst>
              </p14:cNvPr>
              <p14:cNvContentPartPr/>
              <p14:nvPr/>
            </p14:nvContentPartPr>
            <p14:xfrm>
              <a:off x="8837569" y="3044889"/>
              <a:ext cx="1996560" cy="206172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8652A365-4BA4-1F42-9897-1267454CA6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92569" y="2955249"/>
                <a:ext cx="2086200" cy="22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64280585-7271-5E44-A5CC-DC6904FF068D}"/>
                  </a:ext>
                </a:extLst>
              </p14:cNvPr>
              <p14:cNvContentPartPr/>
              <p14:nvPr/>
            </p14:nvContentPartPr>
            <p14:xfrm>
              <a:off x="9514009" y="3754089"/>
              <a:ext cx="360" cy="3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64280585-7271-5E44-A5CC-DC6904FF06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69009" y="3664089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5B06F6D8-2DFF-2C44-9971-6A1E811B99C5}"/>
                  </a:ext>
                </a:extLst>
              </p14:cNvPr>
              <p14:cNvContentPartPr/>
              <p14:nvPr/>
            </p14:nvContentPartPr>
            <p14:xfrm>
              <a:off x="10074889" y="3836529"/>
              <a:ext cx="360" cy="3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5B06F6D8-2DFF-2C44-9971-6A1E811B99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30249" y="3746529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15E70030-1FA0-9E40-9E94-6AED05496F9F}"/>
                  </a:ext>
                </a:extLst>
              </p14:cNvPr>
              <p14:cNvContentPartPr/>
              <p14:nvPr/>
            </p14:nvContentPartPr>
            <p14:xfrm>
              <a:off x="9217009" y="4166289"/>
              <a:ext cx="825120" cy="49500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15E70030-1FA0-9E40-9E94-6AED05496F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72009" y="4076649"/>
                <a:ext cx="91476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FC6A3A46-0815-A14B-9739-E62EFFB0877A}"/>
                  </a:ext>
                </a:extLst>
              </p14:cNvPr>
              <p14:cNvContentPartPr/>
              <p14:nvPr/>
            </p14:nvContentPartPr>
            <p14:xfrm>
              <a:off x="9167689" y="2715129"/>
              <a:ext cx="280800" cy="33012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FC6A3A46-0815-A14B-9739-E62EFFB087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22689" y="2625489"/>
                <a:ext cx="370440" cy="5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F3039B2D-3F88-0341-A3D2-0A0D1D9C67ED}"/>
                  </a:ext>
                </a:extLst>
              </p14:cNvPr>
              <p14:cNvContentPartPr/>
              <p14:nvPr/>
            </p14:nvContentPartPr>
            <p14:xfrm>
              <a:off x="9893449" y="2649249"/>
              <a:ext cx="49680" cy="44568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F3039B2D-3F88-0341-A3D2-0A0D1D9C67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48449" y="2559249"/>
                <a:ext cx="13932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7779F317-2BB2-C74D-9A83-98EF2C609DDE}"/>
                  </a:ext>
                </a:extLst>
              </p14:cNvPr>
              <p14:cNvContentPartPr/>
              <p14:nvPr/>
            </p14:nvContentPartPr>
            <p14:xfrm>
              <a:off x="10421569" y="2847249"/>
              <a:ext cx="330480" cy="33012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7779F317-2BB2-C74D-9A83-98EF2C609DD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76569" y="2757249"/>
                <a:ext cx="420120" cy="5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EF631043-BFDD-2642-A3A5-BBD6742EBA65}"/>
                  </a:ext>
                </a:extLst>
              </p14:cNvPr>
              <p14:cNvContentPartPr/>
              <p14:nvPr/>
            </p14:nvContentPartPr>
            <p14:xfrm>
              <a:off x="10850329" y="3490209"/>
              <a:ext cx="33120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EF631043-BFDD-2642-A3A5-BBD6742EBA6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805689" y="3400569"/>
                <a:ext cx="42084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E10B4712-E3CA-AA43-8AC1-00931249D4FC}"/>
                  </a:ext>
                </a:extLst>
              </p14:cNvPr>
              <p14:cNvContentPartPr/>
              <p14:nvPr/>
            </p14:nvContentPartPr>
            <p14:xfrm>
              <a:off x="8557129" y="3226329"/>
              <a:ext cx="280800" cy="11592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E10B4712-E3CA-AA43-8AC1-00931249D4F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12129" y="3136689"/>
                <a:ext cx="37044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B226E4B7-E9C0-AF40-B2CE-808EEF092C8E}"/>
                  </a:ext>
                </a:extLst>
              </p14:cNvPr>
              <p14:cNvContentPartPr/>
              <p14:nvPr/>
            </p14:nvContentPartPr>
            <p14:xfrm>
              <a:off x="8886889" y="5188689"/>
              <a:ext cx="610920" cy="127008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B226E4B7-E9C0-AF40-B2CE-808EEF092C8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42249" y="5099049"/>
                <a:ext cx="700560" cy="14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4D1E2E80-D4FF-B846-A7A6-1E5E60245405}"/>
                  </a:ext>
                </a:extLst>
              </p14:cNvPr>
              <p14:cNvContentPartPr/>
              <p14:nvPr/>
            </p14:nvContentPartPr>
            <p14:xfrm>
              <a:off x="8342569" y="5254569"/>
              <a:ext cx="775800" cy="4125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4D1E2E80-D4FF-B846-A7A6-1E5E602454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97929" y="5164929"/>
                <a:ext cx="865440" cy="59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245D763B-92F4-B74E-9BDF-5BC8BA647ACE}"/>
                  </a:ext>
                </a:extLst>
              </p14:cNvPr>
              <p14:cNvContentPartPr/>
              <p14:nvPr/>
            </p14:nvContentPartPr>
            <p14:xfrm>
              <a:off x="9381889" y="5699889"/>
              <a:ext cx="792360" cy="28080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245D763B-92F4-B74E-9BDF-5BC8BA647AC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337249" y="5610249"/>
                <a:ext cx="88200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BDFD338A-005E-8344-ACBF-71C8D456131A}"/>
                  </a:ext>
                </a:extLst>
              </p14:cNvPr>
              <p14:cNvContentPartPr/>
              <p14:nvPr/>
            </p14:nvContentPartPr>
            <p14:xfrm>
              <a:off x="7996249" y="6326649"/>
              <a:ext cx="792360" cy="39600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BDFD338A-005E-8344-ACBF-71C8D456131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951249" y="6236649"/>
                <a:ext cx="882000" cy="5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95C5DC4F-EFA6-2047-A587-7CE489649162}"/>
                  </a:ext>
                </a:extLst>
              </p14:cNvPr>
              <p14:cNvContentPartPr/>
              <p14:nvPr/>
            </p14:nvContentPartPr>
            <p14:xfrm>
              <a:off x="8936569" y="6277329"/>
              <a:ext cx="165240" cy="33012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95C5DC4F-EFA6-2047-A587-7CE4896491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891569" y="6187329"/>
                <a:ext cx="254880" cy="50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11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360E89-F502-CB44-8A41-1EB56776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909" y="3429000"/>
            <a:ext cx="8610600" cy="1229299"/>
          </a:xfrm>
        </p:spPr>
        <p:txBody>
          <a:bodyPr>
            <a:normAutofit fontScale="90000"/>
          </a:bodyPr>
          <a:lstStyle/>
          <a:p>
            <a:r>
              <a:rPr lang="it-IT"/>
              <a:t>Materiale occorrente:</a:t>
            </a:r>
            <a:br>
              <a:rPr lang="it-IT"/>
            </a:br>
            <a:r>
              <a:rPr lang="it-IT"/>
              <a:t>-forbici</a:t>
            </a:r>
            <a:br>
              <a:rPr lang="it-IT"/>
            </a:br>
            <a:r>
              <a:rPr lang="it-IT"/>
              <a:t>-colla</a:t>
            </a:r>
            <a:br>
              <a:rPr lang="it-IT"/>
            </a:br>
            <a:r>
              <a:rPr lang="it-IT"/>
              <a:t>-carta o cartoncino</a:t>
            </a:r>
            <a:br>
              <a:rPr lang="it-IT"/>
            </a:br>
            <a:r>
              <a:rPr lang="it-IT"/>
              <a:t>-2 elastici </a:t>
            </a:r>
            <a:br>
              <a:rPr lang="it-IT"/>
            </a:br>
            <a:r>
              <a:rPr lang="it-IT"/>
              <a:t>-pennarelli</a:t>
            </a:r>
            <a:br>
              <a:rPr lang="it-IT"/>
            </a:br>
            <a:r>
              <a:rPr lang="it-IT"/>
              <a:t>-un oggetto utile a tracciare un cerchio (rotolo di scotch, bicchiere, barattolo… )</a:t>
            </a:r>
            <a:br>
              <a:rPr lang="it-IT"/>
            </a:br>
            <a:r>
              <a:rPr lang="it-IT"/>
              <a:t>- Una perforatrice (per chi ha usato il cartoncino) o una matita appuntita (per chi ha utilizzato carta semplice) </a:t>
            </a:r>
            <a:br>
              <a:rPr lang="it-IT"/>
            </a:br>
            <a:br>
              <a:rPr lang="it-IT"/>
            </a:br>
            <a:r>
              <a:rPr lang="it-IT"/>
              <a:t>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181A36A2-6D87-314E-9460-1057AB0C3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02" y="2243459"/>
            <a:ext cx="3018234" cy="40243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77DF59EA-9013-5E41-8DB2-963A8E432337}"/>
                  </a:ext>
                </a:extLst>
              </p14:cNvPr>
              <p14:cNvContentPartPr/>
              <p14:nvPr/>
            </p14:nvContentPartPr>
            <p14:xfrm>
              <a:off x="2766169" y="802089"/>
              <a:ext cx="1369800" cy="89100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77DF59EA-9013-5E41-8DB2-963A8E4323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21169" y="712449"/>
                <a:ext cx="1459440" cy="10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E4283528-F38C-334E-8F1C-2B3A09B39116}"/>
                  </a:ext>
                </a:extLst>
              </p14:cNvPr>
              <p14:cNvContentPartPr/>
              <p14:nvPr/>
            </p14:nvContentPartPr>
            <p14:xfrm>
              <a:off x="3194929" y="901089"/>
              <a:ext cx="1353240" cy="100620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E4283528-F38C-334E-8F1C-2B3A09B3911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50289" y="811449"/>
                <a:ext cx="1442880" cy="118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901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B60FE-C0A4-ED44-9CBD-C677188C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Tracciate un cerchio con lo scotch, o Con qualsiasi altra cosa di forma rotonda abbiate scelto..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0642CCB-DE0D-8943-B427-31F3026A2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883" y="2193925"/>
            <a:ext cx="3018234" cy="4024313"/>
          </a:xfr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E42B6873-F012-AB44-A323-696E93B0A9A2}"/>
              </a:ext>
            </a:extLst>
          </p:cNvPr>
          <p:cNvSpPr/>
          <p:nvPr/>
        </p:nvSpPr>
        <p:spPr>
          <a:xfrm>
            <a:off x="1066800" y="1768698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AFDFD397-9EF1-D24B-BEED-2E9A9547EC19}"/>
              </a:ext>
            </a:extLst>
          </p:cNvPr>
          <p:cNvSpPr/>
          <p:nvPr/>
        </p:nvSpPr>
        <p:spPr>
          <a:xfrm>
            <a:off x="1964854" y="4309469"/>
            <a:ext cx="1475786" cy="1550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333D134-A6BF-EB48-AD90-A235D21DC80D}"/>
              </a:ext>
            </a:extLst>
          </p:cNvPr>
          <p:cNvSpPr/>
          <p:nvPr/>
        </p:nvSpPr>
        <p:spPr>
          <a:xfrm>
            <a:off x="9857290" y="4800600"/>
            <a:ext cx="1267909" cy="1198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A9A0E2-A54F-1143-8FF0-F40DBE61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… tracciate un altro cerchio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16D1123F-7E0E-3549-A8D4-D968C0EA6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883" y="2193925"/>
            <a:ext cx="3018234" cy="4024313"/>
          </a:xfr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D5AA163A-B506-454A-B85E-2A53EC1757F1}"/>
              </a:ext>
            </a:extLst>
          </p:cNvPr>
          <p:cNvSpPr/>
          <p:nvPr/>
        </p:nvSpPr>
        <p:spPr>
          <a:xfrm>
            <a:off x="537198" y="2203915"/>
            <a:ext cx="3475067" cy="36994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33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6AC67-41DE-F84F-B0BD-54D5FA017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 All‘interno del primo cerchio Disegnate il virus, come voi lo immaginate… largo alla fantasia! 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E7F3B90-1C01-9C4B-89A9-D70985BE4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883" y="2193925"/>
            <a:ext cx="3018234" cy="40243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put penna 13">
                <a:extLst>
                  <a:ext uri="{FF2B5EF4-FFF2-40B4-BE49-F238E27FC236}">
                    <a16:creationId xmlns:a16="http://schemas.microsoft.com/office/drawing/2014/main" id="{2824E455-F4C3-3843-942B-1D69DBEC8906}"/>
                  </a:ext>
                </a:extLst>
              </p14:cNvPr>
              <p14:cNvContentPartPr/>
              <p14:nvPr/>
            </p14:nvContentPartPr>
            <p14:xfrm>
              <a:off x="604729" y="2072169"/>
              <a:ext cx="3035880" cy="3512880"/>
            </p14:xfrm>
          </p:contentPart>
        </mc:Choice>
        <mc:Fallback xmlns="">
          <p:pic>
            <p:nvPicPr>
              <p:cNvPr id="13" name="Input penna 13">
                <a:extLst>
                  <a:ext uri="{FF2B5EF4-FFF2-40B4-BE49-F238E27FC236}">
                    <a16:creationId xmlns:a16="http://schemas.microsoft.com/office/drawing/2014/main" id="{2824E455-F4C3-3843-942B-1D69DBEC89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6090" y="2063169"/>
                <a:ext cx="3053518" cy="353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D1A16D17-A186-5D4B-8FFD-C50693271E7A}"/>
                  </a:ext>
                </a:extLst>
              </p14:cNvPr>
              <p14:cNvContentPartPr/>
              <p14:nvPr/>
            </p14:nvContentPartPr>
            <p14:xfrm>
              <a:off x="538849" y="3193209"/>
              <a:ext cx="627480" cy="16524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D1A16D17-A186-5D4B-8FFD-C50693271E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9849" y="3184569"/>
                <a:ext cx="64512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128E642D-93BA-D04B-A590-8DE2DFD12F45}"/>
                  </a:ext>
                </a:extLst>
              </p14:cNvPr>
              <p14:cNvContentPartPr/>
              <p14:nvPr/>
            </p14:nvContentPartPr>
            <p14:xfrm>
              <a:off x="3459169" y="3490209"/>
              <a:ext cx="610920" cy="13212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128E642D-93BA-D04B-A590-8DE2DFD12F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50169" y="3481569"/>
                <a:ext cx="62856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54AE7FA3-DEBA-6343-A2D9-A9959CED5E00}"/>
                  </a:ext>
                </a:extLst>
              </p14:cNvPr>
              <p14:cNvContentPartPr/>
              <p14:nvPr/>
            </p14:nvContentPartPr>
            <p14:xfrm>
              <a:off x="2452609" y="1461969"/>
              <a:ext cx="280800" cy="148464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54AE7FA3-DEBA-6343-A2D9-A9959CED5E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43969" y="1452969"/>
                <a:ext cx="298440" cy="15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0ABA05D4-E748-2D48-A700-4484A8C0DC3B}"/>
                  </a:ext>
                </a:extLst>
              </p14:cNvPr>
              <p14:cNvContentPartPr/>
              <p14:nvPr/>
            </p14:nvContentPartPr>
            <p14:xfrm>
              <a:off x="2056609" y="3638529"/>
              <a:ext cx="165240" cy="18180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0ABA05D4-E748-2D48-A700-4484A8C0DC3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47969" y="3629889"/>
                <a:ext cx="18288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4E0C35AA-7484-4646-A5A3-EACB876DFF31}"/>
                  </a:ext>
                </a:extLst>
              </p14:cNvPr>
              <p14:cNvContentPartPr/>
              <p14:nvPr/>
            </p14:nvContentPartPr>
            <p14:xfrm>
              <a:off x="2782729" y="3655089"/>
              <a:ext cx="49680" cy="9936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4E0C35AA-7484-4646-A5A3-EACB876DFF3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73729" y="3646449"/>
                <a:ext cx="6732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put penna 23">
                <a:extLst>
                  <a:ext uri="{FF2B5EF4-FFF2-40B4-BE49-F238E27FC236}">
                    <a16:creationId xmlns:a16="http://schemas.microsoft.com/office/drawing/2014/main" id="{404A7EA0-EA44-7E46-9E36-ABAE59A90995}"/>
                  </a:ext>
                </a:extLst>
              </p14:cNvPr>
              <p14:cNvContentPartPr/>
              <p14:nvPr/>
            </p14:nvContentPartPr>
            <p14:xfrm>
              <a:off x="1974169" y="4265289"/>
              <a:ext cx="1832040" cy="1121760"/>
            </p14:xfrm>
          </p:contentPart>
        </mc:Choice>
        <mc:Fallback xmlns="">
          <p:pic>
            <p:nvPicPr>
              <p:cNvPr id="23" name="Input penna 23">
                <a:extLst>
                  <a:ext uri="{FF2B5EF4-FFF2-40B4-BE49-F238E27FC236}">
                    <a16:creationId xmlns:a16="http://schemas.microsoft.com/office/drawing/2014/main" id="{404A7EA0-EA44-7E46-9E36-ABAE59A9099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65527" y="4256289"/>
                <a:ext cx="1849683" cy="11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put penna 27">
                <a:extLst>
                  <a:ext uri="{FF2B5EF4-FFF2-40B4-BE49-F238E27FC236}">
                    <a16:creationId xmlns:a16="http://schemas.microsoft.com/office/drawing/2014/main" id="{79FE5DF7-A414-CC48-A683-EE80E290D9AE}"/>
                  </a:ext>
                </a:extLst>
              </p14:cNvPr>
              <p14:cNvContentPartPr/>
              <p14:nvPr/>
            </p14:nvContentPartPr>
            <p14:xfrm>
              <a:off x="1957609" y="3490209"/>
              <a:ext cx="198360" cy="181800"/>
            </p14:xfrm>
          </p:contentPart>
        </mc:Choice>
        <mc:Fallback xmlns="">
          <p:pic>
            <p:nvPicPr>
              <p:cNvPr id="27" name="Input penna 27">
                <a:extLst>
                  <a:ext uri="{FF2B5EF4-FFF2-40B4-BE49-F238E27FC236}">
                    <a16:creationId xmlns:a16="http://schemas.microsoft.com/office/drawing/2014/main" id="{79FE5DF7-A414-CC48-A683-EE80E290D9A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48969" y="3481569"/>
                <a:ext cx="21600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6219E3DB-2D65-874E-BB3A-D00EC3919C6B}"/>
                  </a:ext>
                </a:extLst>
              </p14:cNvPr>
              <p14:cNvContentPartPr/>
              <p14:nvPr/>
            </p14:nvContentPartPr>
            <p14:xfrm>
              <a:off x="1974169" y="3720969"/>
              <a:ext cx="132480" cy="1692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6219E3DB-2D65-874E-BB3A-D00EC3919C6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965529" y="3712329"/>
                <a:ext cx="1501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9D30E495-D0CD-B140-B4AD-E420C0C2C103}"/>
                  </a:ext>
                </a:extLst>
              </p14:cNvPr>
              <p14:cNvContentPartPr/>
              <p14:nvPr/>
            </p14:nvContentPartPr>
            <p14:xfrm>
              <a:off x="2040049" y="3589209"/>
              <a:ext cx="66240" cy="13212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9D30E495-D0CD-B140-B4AD-E420C0C2C1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995409" y="3499209"/>
                <a:ext cx="15588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779F2B25-DFDA-894D-BA26-97C9A62C3F01}"/>
                  </a:ext>
                </a:extLst>
              </p14:cNvPr>
              <p14:cNvContentPartPr/>
              <p14:nvPr/>
            </p14:nvContentPartPr>
            <p14:xfrm>
              <a:off x="2749609" y="3621969"/>
              <a:ext cx="247680" cy="18180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779F2B25-DFDA-894D-BA26-97C9A62C3F0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04609" y="3532329"/>
                <a:ext cx="33732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A7CA3458-9A5F-724A-86E3-80BF51C1D874}"/>
                  </a:ext>
                </a:extLst>
              </p14:cNvPr>
              <p14:cNvContentPartPr/>
              <p14:nvPr/>
            </p14:nvContentPartPr>
            <p14:xfrm>
              <a:off x="1446049" y="1890729"/>
              <a:ext cx="360" cy="6624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A7CA3458-9A5F-724A-86E3-80BF51C1D87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401409" y="1800729"/>
                <a:ext cx="900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A723220C-5436-7644-A57E-5DDF84C38605}"/>
                  </a:ext>
                </a:extLst>
              </p14:cNvPr>
              <p14:cNvContentPartPr/>
              <p14:nvPr/>
            </p14:nvContentPartPr>
            <p14:xfrm>
              <a:off x="2865169" y="1395729"/>
              <a:ext cx="33480" cy="36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A723220C-5436-7644-A57E-5DDF84C3860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820169" y="1306089"/>
                <a:ext cx="1231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272C87FE-10EB-9B4A-B310-FB25940DCDE5}"/>
                  </a:ext>
                </a:extLst>
              </p14:cNvPr>
              <p14:cNvContentPartPr/>
              <p14:nvPr/>
            </p14:nvContentPartPr>
            <p14:xfrm>
              <a:off x="3805489" y="2352249"/>
              <a:ext cx="33480" cy="36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272C87FE-10EB-9B4A-B310-FB25940DCDE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760849" y="2262609"/>
                <a:ext cx="1231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96C886CF-6DE1-F143-B838-19133001CA0A}"/>
                  </a:ext>
                </a:extLst>
              </p14:cNvPr>
              <p14:cNvContentPartPr/>
              <p14:nvPr/>
            </p14:nvContentPartPr>
            <p14:xfrm>
              <a:off x="4184929" y="3490209"/>
              <a:ext cx="360" cy="36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96C886CF-6DE1-F143-B838-19133001CA0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40289" y="3400569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29D9BA48-E835-1543-8002-E56995C0645F}"/>
                  </a:ext>
                </a:extLst>
              </p14:cNvPr>
              <p14:cNvContentPartPr/>
              <p14:nvPr/>
            </p14:nvContentPartPr>
            <p14:xfrm>
              <a:off x="3426049" y="4347729"/>
              <a:ext cx="379800" cy="115488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29D9BA48-E835-1543-8002-E56995C0645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81049" y="4258089"/>
                <a:ext cx="469440" cy="133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62F7B67F-031B-6849-A1C6-1F6E655D419C}"/>
                  </a:ext>
                </a:extLst>
              </p14:cNvPr>
              <p14:cNvContentPartPr/>
              <p14:nvPr/>
            </p14:nvContentPartPr>
            <p14:xfrm>
              <a:off x="472969" y="3110769"/>
              <a:ext cx="1452240" cy="273780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62F7B67F-031B-6849-A1C6-1F6E655D41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7969" y="3021129"/>
                <a:ext cx="1541880" cy="29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0FD5A882-6370-124E-81E7-E4EFD3F7C791}"/>
                  </a:ext>
                </a:extLst>
              </p14:cNvPr>
              <p14:cNvContentPartPr/>
              <p14:nvPr/>
            </p14:nvContentPartPr>
            <p14:xfrm>
              <a:off x="1578169" y="4578489"/>
              <a:ext cx="360" cy="360"/>
            </p14:xfrm>
          </p:contentPart>
        </mc:Choice>
        <mc:Fallback xmlns=""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0FD5A882-6370-124E-81E7-E4EFD3F7C79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533529" y="4488849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5D870DCA-7126-7242-82DA-6D0BE22A1DEE}"/>
                  </a:ext>
                </a:extLst>
              </p14:cNvPr>
              <p14:cNvContentPartPr/>
              <p14:nvPr/>
            </p14:nvContentPartPr>
            <p14:xfrm>
              <a:off x="1149409" y="3803409"/>
              <a:ext cx="693360" cy="44568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5D870DCA-7126-7242-82DA-6D0BE22A1DE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04409" y="3713769"/>
                <a:ext cx="78300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F9E9A0A2-307C-1743-B223-93B2F1E2D7EE}"/>
                  </a:ext>
                </a:extLst>
              </p14:cNvPr>
              <p14:cNvContentPartPr/>
              <p14:nvPr/>
            </p14:nvContentPartPr>
            <p14:xfrm>
              <a:off x="1809289" y="3094569"/>
              <a:ext cx="1221120" cy="108864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F9E9A0A2-307C-1743-B223-93B2F1E2D7E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764289" y="3004569"/>
                <a:ext cx="1310760" cy="12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88DBE4F4-FB1B-CA48-85B7-1E8C82D07EBC}"/>
                  </a:ext>
                </a:extLst>
              </p14:cNvPr>
              <p14:cNvContentPartPr/>
              <p14:nvPr/>
            </p14:nvContentPartPr>
            <p14:xfrm>
              <a:off x="2271169" y="3044889"/>
              <a:ext cx="973800" cy="1830960"/>
            </p14:xfrm>
          </p:contentPart>
        </mc:Choice>
        <mc:Fallback xmlns=""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88DBE4F4-FB1B-CA48-85B7-1E8C82D07EB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226169" y="2955249"/>
                <a:ext cx="1063440" cy="20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EEA3DE64-23C5-784A-B367-78A9AFCA4875}"/>
                  </a:ext>
                </a:extLst>
              </p14:cNvPr>
              <p14:cNvContentPartPr/>
              <p14:nvPr/>
            </p14:nvContentPartPr>
            <p14:xfrm>
              <a:off x="2964169" y="3918969"/>
              <a:ext cx="360" cy="360"/>
            </p14:xfrm>
          </p:contentPart>
        </mc:Choice>
        <mc:Fallback xmlns=""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EEA3DE64-23C5-784A-B367-78A9AFCA487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19169" y="3829329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Input penna 45">
                <a:extLst>
                  <a:ext uri="{FF2B5EF4-FFF2-40B4-BE49-F238E27FC236}">
                    <a16:creationId xmlns:a16="http://schemas.microsoft.com/office/drawing/2014/main" id="{3A8841FD-FCBA-2945-8E8B-4C1E36E12190}"/>
                  </a:ext>
                </a:extLst>
              </p14:cNvPr>
              <p14:cNvContentPartPr/>
              <p14:nvPr/>
            </p14:nvContentPartPr>
            <p14:xfrm>
              <a:off x="9035569" y="2962449"/>
              <a:ext cx="2293920" cy="2572920"/>
            </p14:xfrm>
          </p:contentPart>
        </mc:Choice>
        <mc:Fallback xmlns="">
          <p:pic>
            <p:nvPicPr>
              <p:cNvPr id="45" name="Input penna 45">
                <a:extLst>
                  <a:ext uri="{FF2B5EF4-FFF2-40B4-BE49-F238E27FC236}">
                    <a16:creationId xmlns:a16="http://schemas.microsoft.com/office/drawing/2014/main" id="{3A8841FD-FCBA-2945-8E8B-4C1E36E1219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026568" y="2953809"/>
                <a:ext cx="2311563" cy="259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1BAD0F24-D699-3340-86E0-7C9DECC9EDE1}"/>
                  </a:ext>
                </a:extLst>
              </p14:cNvPr>
              <p14:cNvContentPartPr/>
              <p14:nvPr/>
            </p14:nvContentPartPr>
            <p14:xfrm>
              <a:off x="8359129" y="3028329"/>
              <a:ext cx="808920" cy="52812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1BAD0F24-D699-3340-86E0-7C9DECC9EDE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350129" y="3019689"/>
                <a:ext cx="826560" cy="54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F0B9308D-3AB1-FD4A-86A6-4BE85DE6A7F2}"/>
                  </a:ext>
                </a:extLst>
              </p14:cNvPr>
              <p14:cNvContentPartPr/>
              <p14:nvPr/>
            </p14:nvContentPartPr>
            <p14:xfrm>
              <a:off x="9398449" y="4166289"/>
              <a:ext cx="49680" cy="1692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F0B9308D-3AB1-FD4A-86A6-4BE85DE6A7F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353809" y="4076649"/>
                <a:ext cx="13932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417EC992-E674-A642-BD8E-6292D51B3FF9}"/>
                  </a:ext>
                </a:extLst>
              </p14:cNvPr>
              <p14:cNvContentPartPr/>
              <p14:nvPr/>
            </p14:nvContentPartPr>
            <p14:xfrm>
              <a:off x="9926569" y="4050729"/>
              <a:ext cx="360" cy="36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417EC992-E674-A642-BD8E-6292D51B3FF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881569" y="3961089"/>
                <a:ext cx="900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A1184E53-EF9D-FB43-B853-70DA583462DA}"/>
                  </a:ext>
                </a:extLst>
              </p14:cNvPr>
              <p14:cNvContentPartPr/>
              <p14:nvPr/>
            </p14:nvContentPartPr>
            <p14:xfrm>
              <a:off x="9695449" y="4793049"/>
              <a:ext cx="676800" cy="9936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A1184E53-EF9D-FB43-B853-70DA583462D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650809" y="4703049"/>
                <a:ext cx="76644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E2CC9298-E980-604C-A731-EA6440E610FD}"/>
                  </a:ext>
                </a:extLst>
              </p14:cNvPr>
              <p14:cNvContentPartPr/>
              <p14:nvPr/>
            </p14:nvContentPartPr>
            <p14:xfrm>
              <a:off x="8557129" y="5205249"/>
              <a:ext cx="874800" cy="92376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E2CC9298-E980-604C-A731-EA6440E610FD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512129" y="5115609"/>
                <a:ext cx="964440" cy="11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2" name="Input penna 51">
                <a:extLst>
                  <a:ext uri="{FF2B5EF4-FFF2-40B4-BE49-F238E27FC236}">
                    <a16:creationId xmlns:a16="http://schemas.microsoft.com/office/drawing/2014/main" id="{B63881A0-EC98-8D48-885D-F438037A1A83}"/>
                  </a:ext>
                </a:extLst>
              </p14:cNvPr>
              <p14:cNvContentPartPr/>
              <p14:nvPr/>
            </p14:nvContentPartPr>
            <p14:xfrm>
              <a:off x="10504009" y="5073489"/>
              <a:ext cx="907920" cy="956880"/>
            </p14:xfrm>
          </p:contentPart>
        </mc:Choice>
        <mc:Fallback xmlns="">
          <p:pic>
            <p:nvPicPr>
              <p:cNvPr id="52" name="Input penna 51">
                <a:extLst>
                  <a:ext uri="{FF2B5EF4-FFF2-40B4-BE49-F238E27FC236}">
                    <a16:creationId xmlns:a16="http://schemas.microsoft.com/office/drawing/2014/main" id="{B63881A0-EC98-8D48-885D-F438037A1A8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459009" y="4983489"/>
                <a:ext cx="997560" cy="11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id="{9B8F9150-BDD5-7E42-974A-F0CB868F4ABE}"/>
                  </a:ext>
                </a:extLst>
              </p14:cNvPr>
              <p14:cNvContentPartPr/>
              <p14:nvPr/>
            </p14:nvContentPartPr>
            <p14:xfrm>
              <a:off x="8144569" y="3720969"/>
              <a:ext cx="3201120" cy="100620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9B8F9150-BDD5-7E42-974A-F0CB868F4AB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099929" y="3631329"/>
                <a:ext cx="3290760" cy="118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032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569AA-D9D4-9247-B101-327A3F4C7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All‘interno del secondo cerchio Disegnate invece una bella croce, colorandola del colore che preferite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73C6E227-BCE2-074A-8672-A702255CA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7766" y="2069314"/>
            <a:ext cx="3018234" cy="40243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9564F313-4A1E-054C-BF3C-255FD99FE599}"/>
                  </a:ext>
                </a:extLst>
              </p14:cNvPr>
              <p14:cNvContentPartPr/>
              <p14:nvPr/>
            </p14:nvContentPartPr>
            <p14:xfrm>
              <a:off x="7468129" y="3193209"/>
              <a:ext cx="1435680" cy="105588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9564F313-4A1E-054C-BF3C-255FD99FE5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23489" y="3103569"/>
                <a:ext cx="1525320" cy="12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79041061-493D-DD47-88CA-10F43339F08D}"/>
                  </a:ext>
                </a:extLst>
              </p14:cNvPr>
              <p14:cNvContentPartPr/>
              <p14:nvPr/>
            </p14:nvContentPartPr>
            <p14:xfrm>
              <a:off x="7402249" y="2995569"/>
              <a:ext cx="1551240" cy="141840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79041061-493D-DD47-88CA-10F43339F0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57249" y="2905569"/>
                <a:ext cx="1640880" cy="159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4BBFC47E-98A9-014D-A1E9-537D309667C4}"/>
                  </a:ext>
                </a:extLst>
              </p14:cNvPr>
              <p14:cNvContentPartPr/>
              <p14:nvPr/>
            </p14:nvContentPartPr>
            <p14:xfrm>
              <a:off x="753409" y="1890729"/>
              <a:ext cx="1155240" cy="105588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4BBFC47E-98A9-014D-A1E9-537D309667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8409" y="1800729"/>
                <a:ext cx="1244880" cy="12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730955FF-257E-1B43-94E1-308EACD24294}"/>
                  </a:ext>
                </a:extLst>
              </p14:cNvPr>
              <p14:cNvContentPartPr/>
              <p14:nvPr/>
            </p14:nvContentPartPr>
            <p14:xfrm>
              <a:off x="885169" y="1808289"/>
              <a:ext cx="1023120" cy="103932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730955FF-257E-1B43-94E1-308EACD2429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0529" y="1718289"/>
                <a:ext cx="1112760" cy="12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DF7751B2-A731-0343-8782-9AAE2761F53C}"/>
                  </a:ext>
                </a:extLst>
              </p14:cNvPr>
              <p14:cNvContentPartPr/>
              <p14:nvPr/>
            </p14:nvContentPartPr>
            <p14:xfrm>
              <a:off x="10058329" y="5485689"/>
              <a:ext cx="1039680" cy="6105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DF7751B2-A731-0343-8782-9AAE2761F53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013689" y="5395689"/>
                <a:ext cx="1129320" cy="79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CF66336A-C587-DB44-9DAB-89DB932D2189}"/>
                  </a:ext>
                </a:extLst>
              </p14:cNvPr>
              <p14:cNvContentPartPr/>
              <p14:nvPr/>
            </p14:nvContentPartPr>
            <p14:xfrm>
              <a:off x="1594729" y="4248729"/>
              <a:ext cx="528480" cy="8247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CF66336A-C587-DB44-9DAB-89DB932D218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49729" y="4159089"/>
                <a:ext cx="618120" cy="10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0C219CC2-29C5-3D4F-A2D1-17EFF4E0FB00}"/>
                  </a:ext>
                </a:extLst>
              </p14:cNvPr>
              <p14:cNvContentPartPr/>
              <p14:nvPr/>
            </p14:nvContentPartPr>
            <p14:xfrm>
              <a:off x="1446049" y="4265289"/>
              <a:ext cx="412920" cy="44568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0C219CC2-29C5-3D4F-A2D1-17EFF4E0FB0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01409" y="4175289"/>
                <a:ext cx="50256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A687B2B8-33A1-4649-93F1-99A749F2F8A8}"/>
                  </a:ext>
                </a:extLst>
              </p14:cNvPr>
              <p14:cNvContentPartPr/>
              <p14:nvPr/>
            </p14:nvContentPartPr>
            <p14:xfrm>
              <a:off x="1578169" y="4265289"/>
              <a:ext cx="825120" cy="10227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A687B2B8-33A1-4649-93F1-99A749F2F8A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33529" y="4175289"/>
                <a:ext cx="914760" cy="12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A130AB94-1119-2F4C-BAA0-9AA065C6DEBD}"/>
                  </a:ext>
                </a:extLst>
              </p14:cNvPr>
              <p14:cNvContentPartPr/>
              <p14:nvPr/>
            </p14:nvContentPartPr>
            <p14:xfrm>
              <a:off x="10091449" y="4957929"/>
              <a:ext cx="858240" cy="120420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A130AB94-1119-2F4C-BAA0-9AA065C6DEB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046449" y="4867929"/>
                <a:ext cx="947880" cy="13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0F721FAA-FEFF-5E4B-85E2-0B8FA6CDF480}"/>
                  </a:ext>
                </a:extLst>
              </p14:cNvPr>
              <p14:cNvContentPartPr/>
              <p14:nvPr/>
            </p14:nvContentPartPr>
            <p14:xfrm>
              <a:off x="7517809" y="5452569"/>
              <a:ext cx="742680" cy="56088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0F721FAA-FEFF-5E4B-85E2-0B8FA6CDF48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472809" y="5362929"/>
                <a:ext cx="832320" cy="74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86E6C888-E48C-9E4E-8849-E5719C4EF98C}"/>
                  </a:ext>
                </a:extLst>
              </p14:cNvPr>
              <p14:cNvContentPartPr/>
              <p14:nvPr/>
            </p14:nvContentPartPr>
            <p14:xfrm>
              <a:off x="7468129" y="5205249"/>
              <a:ext cx="1023120" cy="89100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86E6C888-E48C-9E4E-8849-E5719C4EF98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23489" y="5115609"/>
                <a:ext cx="1112760" cy="107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756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0341C0-A1EE-3346-9986-467375707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Ora è il momento di ritagliare entrambi i cerchi… prendetevi tutto il tempo e cercate di essere precisi, i due cerchi dovranno combaciare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13CEDFD-B1D9-374B-9CA4-D1C659329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883" y="2193925"/>
            <a:ext cx="3008350" cy="402431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912D1657-001F-A049-B447-3048614535C9}"/>
                  </a:ext>
                </a:extLst>
              </p14:cNvPr>
              <p14:cNvContentPartPr/>
              <p14:nvPr/>
            </p14:nvContentPartPr>
            <p14:xfrm>
              <a:off x="1050409" y="2781009"/>
              <a:ext cx="1666800" cy="27212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912D1657-001F-A049-B447-3048614535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5409" y="2691369"/>
                <a:ext cx="1756440" cy="29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E9495F14-801A-104B-A9F2-6245D08A55C9}"/>
                  </a:ext>
                </a:extLst>
              </p14:cNvPr>
              <p14:cNvContentPartPr/>
              <p14:nvPr/>
            </p14:nvContentPartPr>
            <p14:xfrm>
              <a:off x="1330849" y="3028329"/>
              <a:ext cx="2442240" cy="240804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E9495F14-801A-104B-A9F2-6245D08A55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5849" y="2938689"/>
                <a:ext cx="2531880" cy="258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7875B93F-3997-874C-B5F3-FCDD8DBBF403}"/>
                  </a:ext>
                </a:extLst>
              </p14:cNvPr>
              <p14:cNvContentPartPr/>
              <p14:nvPr/>
            </p14:nvContentPartPr>
            <p14:xfrm>
              <a:off x="9860329" y="3688209"/>
              <a:ext cx="511920" cy="18309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7875B93F-3997-874C-B5F3-FCDD8DBBF4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15689" y="3598209"/>
                <a:ext cx="601560" cy="20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6C1246B4-2A7D-C74C-BED2-79D75E5A6821}"/>
                  </a:ext>
                </a:extLst>
              </p14:cNvPr>
              <p14:cNvContentPartPr/>
              <p14:nvPr/>
            </p14:nvContentPartPr>
            <p14:xfrm>
              <a:off x="9233569" y="4265289"/>
              <a:ext cx="2079000" cy="46224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6C1246B4-2A7D-C74C-BED2-79D75E5A682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88569" y="4175289"/>
                <a:ext cx="2168640" cy="64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B050FA81-CBB9-0544-83A2-097E66809FFF}"/>
                  </a:ext>
                </a:extLst>
              </p14:cNvPr>
              <p14:cNvContentPartPr/>
              <p14:nvPr/>
            </p14:nvContentPartPr>
            <p14:xfrm>
              <a:off x="10734769" y="4182849"/>
              <a:ext cx="610920" cy="52812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B050FA81-CBB9-0544-83A2-097E66809FF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90129" y="4092849"/>
                <a:ext cx="700560" cy="70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82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Scia di vapore</vt:lpstr>
      <vt:lpstr>Taumatropio  anti-virus! </vt:lpstr>
      <vt:lpstr>…Eccolo, è lui! Il malefico, puzzolente, orrido…  coronavirus! </vt:lpstr>
      <vt:lpstr>Ma tranquilli bambini, lo sconfiggereMo! </vt:lpstr>
      <vt:lpstr>Materiale occorrente: -forbici -colla -carta o cartoncino -2 elastici  -pennarelli -un oggetto utile a tracciare un cerchio (rotolo di scotch, bicchiere, barattolo… ) - Una perforatrice (per chi ha usato il cartoncino) o una matita appuntita (per chi ha utilizzato carta semplice)    </vt:lpstr>
      <vt:lpstr>Tracciate un cerchio con lo scotch, o Con qualsiasi altra cosa di forma rotonda abbiate scelto.. </vt:lpstr>
      <vt:lpstr>… tracciate un altro cerchio</vt:lpstr>
      <vt:lpstr> All‘interno del primo cerchio Disegnate il virus, come voi lo immaginate… largo alla fantasia! </vt:lpstr>
      <vt:lpstr>All‘interno del secondo cerchio Disegnate invece una bella croce, colorandola del colore che preferite</vt:lpstr>
      <vt:lpstr>Ora è il momento di ritagliare entrambi i cerchi… prendetevi tutto il tempo e cercate di essere precisi, i due cerchi dovranno combaciare</vt:lpstr>
      <vt:lpstr>Bene bambini, ora spalmate un bello strato di colla sul retro di uno dei due cerchi e incollate insieme la croce e il virus</vt:lpstr>
      <vt:lpstr>Adesso avrete bisogno di mamma o papà : chiedete loro di fare due buchi sul disco che avete realizzato… </vt:lpstr>
      <vt:lpstr>… e di aiutarvi ad inserire un elastico in ciascun buco</vt:lpstr>
      <vt:lpstr>Ed ecco finito il vostro taumatropio anti-virus!! </vt:lpstr>
      <vt:lpstr>Tenete tra pollice e indice i due elastici alle estremità e provate a far girare il vostro taumatropio su se stesso il più velocemente possibile…l'illusione ottica farà sì che il brutto muso del virus sembri sbarrato dalla croce che avete disegnato!  </vt:lpstr>
      <vt:lpstr>Bambini, vi siete divertiti? Fateci sapere come è andata!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Taumatropio </dc:title>
  <dc:creator>Matteo Fortuna</dc:creator>
  <cp:lastModifiedBy>Matteo Fortuna</cp:lastModifiedBy>
  <cp:revision>3</cp:revision>
  <dcterms:created xsi:type="dcterms:W3CDTF">2020-03-17T12:53:41Z</dcterms:created>
  <dcterms:modified xsi:type="dcterms:W3CDTF">2020-03-18T20:48:25Z</dcterms:modified>
</cp:coreProperties>
</file>